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3" r:id="rId2"/>
    <p:sldId id="568" r:id="rId3"/>
    <p:sldId id="585" r:id="rId4"/>
    <p:sldId id="571" r:id="rId5"/>
    <p:sldId id="570" r:id="rId6"/>
    <p:sldId id="575" r:id="rId7"/>
    <p:sldId id="576" r:id="rId8"/>
    <p:sldId id="574" r:id="rId9"/>
    <p:sldId id="577" r:id="rId10"/>
    <p:sldId id="569" r:id="rId11"/>
    <p:sldId id="580" r:id="rId12"/>
    <p:sldId id="588" r:id="rId13"/>
    <p:sldId id="581" r:id="rId14"/>
    <p:sldId id="582" r:id="rId15"/>
    <p:sldId id="583" r:id="rId16"/>
    <p:sldId id="587" r:id="rId17"/>
    <p:sldId id="589" r:id="rId18"/>
    <p:sldId id="586" r:id="rId19"/>
    <p:sldId id="590" r:id="rId20"/>
    <p:sldId id="591" r:id="rId21"/>
    <p:sldId id="592" r:id="rId22"/>
    <p:sldId id="593" r:id="rId23"/>
    <p:sldId id="594" r:id="rId24"/>
    <p:sldId id="595" r:id="rId25"/>
    <p:sldId id="596" r:id="rId26"/>
    <p:sldId id="597" r:id="rId27"/>
    <p:sldId id="598" r:id="rId28"/>
    <p:sldId id="599" r:id="rId29"/>
    <p:sldId id="600" r:id="rId30"/>
    <p:sldId id="601" r:id="rId31"/>
    <p:sldId id="602" r:id="rId32"/>
    <p:sldId id="603" r:id="rId33"/>
    <p:sldId id="604" r:id="rId34"/>
    <p:sldId id="605" r:id="rId35"/>
    <p:sldId id="610" r:id="rId36"/>
    <p:sldId id="607" r:id="rId37"/>
    <p:sldId id="608" r:id="rId38"/>
    <p:sldId id="609" r:id="rId39"/>
    <p:sldId id="606" r:id="rId40"/>
    <p:sldId id="611" r:id="rId41"/>
    <p:sldId id="612" r:id="rId42"/>
    <p:sldId id="613" r:id="rId43"/>
    <p:sldId id="614" r:id="rId44"/>
    <p:sldId id="619" r:id="rId45"/>
    <p:sldId id="615" r:id="rId46"/>
    <p:sldId id="616" r:id="rId47"/>
    <p:sldId id="617" r:id="rId48"/>
    <p:sldId id="618" r:id="rId49"/>
    <p:sldId id="572" r:id="rId50"/>
    <p:sldId id="579" r:id="rId51"/>
    <p:sldId id="573" r:id="rId52"/>
    <p:sldId id="578" r:id="rId53"/>
    <p:sldId id="620" r:id="rId54"/>
    <p:sldId id="621" r:id="rId55"/>
    <p:sldId id="622" r:id="rId56"/>
    <p:sldId id="623" r:id="rId57"/>
    <p:sldId id="624" r:id="rId58"/>
    <p:sldId id="625" r:id="rId59"/>
    <p:sldId id="626" r:id="rId60"/>
    <p:sldId id="627" r:id="rId61"/>
    <p:sldId id="628" r:id="rId62"/>
    <p:sldId id="629" r:id="rId63"/>
    <p:sldId id="630" r:id="rId64"/>
    <p:sldId id="635" r:id="rId65"/>
    <p:sldId id="636" r:id="rId66"/>
    <p:sldId id="637" r:id="rId67"/>
    <p:sldId id="638" r:id="rId68"/>
    <p:sldId id="639" r:id="rId69"/>
    <p:sldId id="641" r:id="rId70"/>
    <p:sldId id="640" r:id="rId71"/>
    <p:sldId id="642" r:id="rId72"/>
    <p:sldId id="643" r:id="rId73"/>
    <p:sldId id="644" r:id="rId74"/>
    <p:sldId id="645" r:id="rId75"/>
    <p:sldId id="646" r:id="rId76"/>
    <p:sldId id="647" r:id="rId77"/>
    <p:sldId id="648" r:id="rId78"/>
    <p:sldId id="634" r:id="rId79"/>
    <p:sldId id="632" r:id="rId80"/>
    <p:sldId id="631" r:id="rId81"/>
    <p:sldId id="649"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1:58:15.798"/>
    </inkml:context>
    <inkml:brush xml:id="br0">
      <inkml:brushProperty name="width" value="0.035" units="cm"/>
      <inkml:brushProperty name="height" value="0.035" units="cm"/>
      <inkml:brushProperty name="color" value="#E71224"/>
    </inkml:brush>
  </inkml:definitions>
  <inkml:trace contextRef="#ctx0" brushRef="#br0">1453 70 24575,'-1'-1'0,"1"-1"0,0 1 0,-1-1 0,1 0 0,-1 1 0,1-1 0,-1 1 0,0 0 0,0-1 0,0 1 0,0-1 0,1 1 0,-2 0 0,1 0 0,0 0 0,0 0 0,0-1 0,-1 2 0,1-1 0,0 0 0,-1 0 0,1 0 0,-1 1 0,1-1 0,-1 0 0,-2 0 0,-5-2 0,-1 1 0,-20-4 0,24 5 0,-61-5 0,-112 2 0,104 5 0,-76-9 0,43 1 0,-127 6 0,103 3 0,115-1 0,0 1 0,0 1 0,0 1 0,0 1 0,0 0 0,1 1 0,-16 8 0,-25 8 0,37-15 0,-3 0 0,1 2 0,-24 11 0,40-16 0,0 0 0,-1 0 0,1 0 0,1 1 0,-1-1 0,1 2 0,-1-1 0,1 0 0,1 1 0,-1 0 0,-3 7 0,2-1 0,1-1 0,0 1 0,1 0 0,1 0 0,0 1 0,0-1 0,1 1 0,1-1 0,0 1 0,1 0 0,2 21 0,1-9 0,1 0 0,2-1 0,0 1 0,19 44 0,-18-51 0,20 39 0,-24-52 0,0 0 0,0 0 0,1-1 0,0 0 0,0 1 0,0-1 0,0-1 0,0 1 0,6 3 0,-2-2 0,30 18 0,74 36 0,-47-34 0,0-3 0,2-3 0,77 12 0,-50-17 0,166 1 0,778-16 0,-935-1 0,167-24 0,-200 14 0,-1-3 0,-1-4 0,85-34 0,-144 50 0,5-3 0,-1 1 0,1-2 0,-1 1 0,0-2 0,16-12 0,-26 18 0,0-1 0,0 0 0,0 0 0,-1-1 0,1 1 0,-1 0 0,0-1 0,0 0 0,0 1 0,0-1 0,-1 0 0,1 0 0,-1 0 0,0 0 0,0 0 0,-1 0 0,1 0 0,-1 0 0,0-1 0,0 1 0,0 0 0,-1 0 0,-1-8 0,-12-50 0,-3 0 0,-3 1 0,-2 1 0,-33-61 0,53 117 0,0 0 0,0 0 0,-1 0 0,0 0 0,0 0 0,0 1 0,0-1 0,0 1 0,0 0 0,-1 0 0,0 0 0,0 0 0,1 1 0,-2-1 0,-6-2 0,1 2 0,0 0 0,-1 1 0,1 0 0,-1 1 0,0 0 0,-10 1 0,-598 2 98,282 1-1561,143-2-5363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3.180"/>
    </inkml:context>
    <inkml:brush xml:id="br0">
      <inkml:brushProperty name="width" value="0.035" units="cm"/>
      <inkml:brushProperty name="height" value="0.035" units="cm"/>
      <inkml:brushProperty name="color" value="#E71224"/>
    </inkml:brush>
  </inkml:definitions>
  <inkml:trace contextRef="#ctx0" brushRef="#br0">2705 67 24575,'-7'0'0,"0"-1"0,0 0 0,0 0 0,1-1 0,-10-3 0,-4-1 0,-57-11 0,0 4 0,0 3 0,-1 3 0,0 3 0,0 4 0,-115 15 0,3 13 0,-275 79 0,-20 42-367,331-92 184,-157 84-1,245-107 184,-64 44 0,113-66 0,-1 1 0,1 1 0,1 0 0,1 2 0,0-1 0,1 2 0,1 0 0,-14 21 0,24-31 0,-1-1 0,1 1 0,1 0 0,-1 0 0,1 0 0,0 0 0,1 1 0,0-1 0,0 0 0,0 0 0,1 1 0,0-1 0,0 1 0,1-1 0,0 0 0,1 1 0,-1-1 0,1 0 0,4 8 0,2 3 0,2 0 0,0 0 0,0-1 0,2 0 0,25 27 0,9 7 17,3-2-1,2-3 1,110 78 0,-80-72 5,2-4 0,116 50 1,-100-59-58,1-4 0,2-5 0,2-4 1,0-5-1,208 15 0,-106-30-527,364-37 0,195-100 645,-298 4-83,-447 120 0,30-11 0,-46 16 0,-1 1 0,1-1 0,-1 0 0,1-1 0,-1 1 0,0 0 0,0-1 0,0 0 0,4-5 0,-6 6-1,0 1 1,-1 0 0,1 0 0,0 0 0,-1 0 0,0 0 0,1 0 0,-1-1 0,1 1 0,-1 0 0,0 0 0,0-1-1,0 1 1,0 0 0,0 0 0,0-1 0,0 1 0,0 0 0,-1-1 0,1 1 0,0 0 0,-1 0 0,0-2-1,-1-1 15,0 1 0,-1-1 0,1 0-1,-1 1 1,0-1 0,-4-2-1,-21-21 282,-1 2 0,-35-22-1,-75-45 567,123 83-849,-177-105-571,-5 9 1,-361-136-1,4 70-527,303 107-4343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9.474"/>
    </inkml:context>
    <inkml:brush xml:id="br0">
      <inkml:brushProperty name="width" value="0.05" units="cm"/>
      <inkml:brushProperty name="height" value="0.05" units="cm"/>
    </inkml:brush>
  </inkml:definitions>
  <inkml:trace contextRef="#ctx0" brushRef="#br0">345 1 24575,'0'57'0,"2"-6"0,-3 1 0,-2-1 0,-2 0 0,-12 51 0,-8-13 0,-4 0 0,-61 128 0,83-202 69,-1 0-1,0 0 0,-2-1 0,-14 18 1,19-26-201,0-1 1,-1 0 0,1 0-1,-1 0 1,-1-1 0,1 0 0,0 0-1,-1-1 1,0 0 0,0 0 0,0 0-1,-8 2 1,-15 1-6695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5.020"/>
    </inkml:context>
    <inkml:brush xml:id="br0">
      <inkml:brushProperty name="width" value="0.035" units="cm"/>
      <inkml:brushProperty name="height" value="0.035" units="cm"/>
      <inkml:brushProperty name="color" value="#E71224"/>
    </inkml:brush>
  </inkml:definitions>
  <inkml:trace contextRef="#ctx0" brushRef="#br0">1 0 24575,'0'3'0,"3"7"0,3 12 0,5 9 0,7 5 0,8 2 0,2 0 0,2-4 0,-2-1 0,1-7 0,-2-5 0,-6-5-8191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5.366"/>
    </inkml:context>
    <inkml:brush xml:id="br0">
      <inkml:brushProperty name="width" value="0.035" units="cm"/>
      <inkml:brushProperty name="height" value="0.035" units="cm"/>
      <inkml:brushProperty name="color" value="#E71224"/>
    </inkml:brush>
  </inkml:definitions>
  <inkml:trace contextRef="#ctx0" brushRef="#br0">475 1 24575,'-3'0'0,"-4"6"0,-6 7 0,-7 11 0,-8 12 0,-9 8 0,-6 9 0,-7 1 0,-1-6 0,0-6 0,2-6 0,7-7 0,8-6 0,7-6 0,8-7-8191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5.924"/>
    </inkml:context>
    <inkml:brush xml:id="br0">
      <inkml:brushProperty name="width" value="0.035" units="cm"/>
      <inkml:brushProperty name="height" value="0.035" units="cm"/>
      <inkml:brushProperty name="color" value="#E71224"/>
    </inkml:brush>
  </inkml:definitions>
  <inkml:trace contextRef="#ctx0" brushRef="#br0">220 0 24575,'0'6'0,"0"10"0,0 20 0,0 15 0,-3 19 0,-9 17 0,-3 3 0,-5 15 0,-10 3 0,-3-8 0,5-17 0,3-19 0,4-16 0,5-13 0,6-11 0,4-8-8191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6.884"/>
    </inkml:context>
    <inkml:brush xml:id="br0">
      <inkml:brushProperty name="width" value="0.035" units="cm"/>
      <inkml:brushProperty name="height" value="0.035" units="cm"/>
      <inkml:brushProperty name="color" value="#E71224"/>
    </inkml:brush>
  </inkml:definitions>
  <inkml:trace contextRef="#ctx0" brushRef="#br0">29 15 24575,'9'0'0,"1"-1"0,-1-1 0,12-2 0,-16 2 0,0 1 0,0 0 0,0 0 0,0 0 0,0 0 0,0 1 0,0 0 0,0 0 0,1 0 0,-1 1 0,0 0 0,0 0 0,0 0 0,0 1 0,8 3 0,0 3 0,-1 2 0,0-1 0,-1 2 0,1-1 0,-2 2 0,0-1 0,12 19 0,-18-24 0,-1 0 0,0 1 0,0 0 0,0 0 0,-1 0 0,0 0 0,0 0 0,-1 0 0,0 0 0,0 1 0,0-1 0,-1 0 0,-1 1 0,1-1 0,-1 0 0,0 1 0,-1-1 0,-3 12 0,-10 8 0,0 0 0,-2-1 0,0-1 0,-2-1 0,-34 34 0,41-47-170,0 0-1,0-2 0,-1 1 1,-1-2-1,0 1 0,0-2 1,-23 9-1,16-8-6655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8.746"/>
    </inkml:context>
    <inkml:brush xml:id="br0">
      <inkml:brushProperty name="width" value="0.035" units="cm"/>
      <inkml:brushProperty name="height" value="0.035" units="cm"/>
      <inkml:brushProperty name="color" value="#E71224"/>
    </inkml:brush>
  </inkml:definitions>
  <inkml:trace contextRef="#ctx0" brushRef="#br0">172 1 24575,'-7'0'0,"0"0"0,1 0 0,-1 1 0,0 0 0,0 1 0,0-1 0,0 2 0,1-1 0,-1 0 0,1 1 0,0 0 0,0 1 0,0 0 0,0 0 0,-7 5 0,8-3 0,0 0 0,0 0 0,0 0 0,0 0 0,1 1 0,0 0 0,1-1 0,0 2 0,0-1 0,0 0 0,1 0 0,0 1 0,-2 10 0,-1 28 0,2 1 0,5 73 0,-1-45 0,-1-67 0,0 0 0,1 1 0,-1-1 0,2 1 0,-1-1 0,1 0 0,0 0 0,1 0 0,0 0 0,0 0 0,1-1 0,0 1 0,0-1 0,0 0 0,1 0 0,0 0 0,1-1 0,0 0 0,7 7 0,10 9-1365,-16-11-5461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0.533"/>
    </inkml:context>
    <inkml:brush xml:id="br0">
      <inkml:brushProperty name="width" value="0.035" units="cm"/>
      <inkml:brushProperty name="height" value="0.035" units="cm"/>
      <inkml:brushProperty name="color" value="#E71224"/>
    </inkml:brush>
  </inkml:definitions>
  <inkml:trace contextRef="#ctx0" brushRef="#br0">541 0 24575,'-11'1'0,"1"1"0,-1-1 0,1 2 0,0-1 0,-14 6 0,-8 3 0,-8-2 0,-28 9 0,61-16 0,1 1 0,-1 0 0,1 0 0,0 0 0,0 1 0,0 0 0,1 0 0,-6 6 0,-60 60 0,-80 85 0,147-149 0,-1 0 0,1-1 0,0 2 0,0-1 0,1 0 0,0 1 0,0-1 0,0 1 0,1 0 0,0 0 0,0 0 0,1 0 0,-1 9 0,2-12 0,0 1 0,0-1 0,1 0 0,0 0 0,-1 0 0,2 0 0,-1 0 0,0 0 0,1 0 0,-1 0 0,1 0 0,0-1 0,1 1 0,-1-1 0,0 1 0,1-1 0,0 0 0,0 0 0,0 0 0,0 0 0,0-1 0,1 1 0,-1-1 0,5 2 0,-2 0 0,1-2 0,0 1 0,-1-1 0,1 0 0,0 0 0,0-1 0,1 0 0,-1 0 0,0-1 0,0 0 0,0 0 0,0 0 0,13-3 0,-1-2 0,-1 1 0,1-2 0,33-15 0,-50 20 0,1 0 0,-1 0 0,0 0 0,1-1 0,-1 1 0,0-1 0,0 0 0,0 1 0,0-1 0,0 0 0,0 0 0,0 0 0,-1-1 0,1 1 0,-1 0 0,1-1 0,-1 1 0,0 0 0,0-1 0,0 0 0,0 1 0,-1-1 0,1 1 0,-1-1 0,0 0 0,1 0 0,-1 1 0,0-1 0,-1 0 0,1 1 0,0-1 0,-1 0 0,1 1 0,-1-1 0,0 0 0,-2-3 0,1 0 0,-1-1 0,-1 1 0,1 0 0,-1 0 0,0 0 0,-1 1 0,1-1 0,-1 1 0,0 0 0,0 1 0,-1-1 0,1 1 0,-8-4 0,-1 2-96,0 1 1,0 0-1,0 1 0,-1 1 0,0 1 0,-27-2 0,28 2-598,-7 1-6132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1.213"/>
    </inkml:context>
    <inkml:brush xml:id="br0">
      <inkml:brushProperty name="width" value="0.035" units="cm"/>
      <inkml:brushProperty name="height" value="0.035" units="cm"/>
      <inkml:brushProperty name="color" value="#E71224"/>
    </inkml:brush>
  </inkml:definitions>
  <inkml:trace contextRef="#ctx0" brushRef="#br0">11 0 24575,'0'3'0,"0"9"0,0 9 0,0 6 0,0 5 0,0 2 0,0-2 0,0-3 0,0-4 0,-3-3 0,-1-3 0,0-4-8191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2.131"/>
    </inkml:context>
    <inkml:brush xml:id="br0">
      <inkml:brushProperty name="width" value="0.035" units="cm"/>
      <inkml:brushProperty name="height" value="0.035" units="cm"/>
      <inkml:brushProperty name="color" value="#E71224"/>
    </inkml:brush>
  </inkml:definitions>
  <inkml:trace contextRef="#ctx0" brushRef="#br0">1 19 24575,'0'0'0,"0"-1"0,1 0 0,-1 1 0,0-1 0,1 0 0,-1 1 0,1-1 0,-1 1 0,1-1 0,-1 0 0,1 1 0,-1-1 0,1 1 0,-1 0 0,1-1 0,-1 1 0,1-1 0,0 1 0,-1 0 0,1 0 0,0-1 0,-1 1 0,1 0 0,0 0 0,0 0 0,1 0 0,23-4 0,-22 4 0,18-2 0,-1 1 0,1 1 0,-1 1 0,1 1 0,35 7 0,-48-7 0,0 0 0,1 1 0,-2 0 0,1 0 0,0 1 0,-1 0 0,1 1 0,-1-1 0,0 1 0,-1 0 0,1 1 0,-1 0 0,0 0 0,-1 0 0,1 1 0,6 11 0,-5-6 0,-1 1 0,0 1 0,-1-1 0,0 1 0,-1 0 0,-1 0 0,0 0 0,-1 1 0,0-1 0,-1 1 0,-2 21 0,2-3 0,-1-11 0,0 0 0,-4 23 0,3-38 0,-1-1 0,1 1 0,-1 0 0,-1 0 0,1-1 0,-1 0 0,0 1 0,0-1 0,-1 0 0,-7 9 0,-7 5 0,-2-1 0,0-1 0,-1 0 0,0-2 0,-2 0 0,-32 17 0,51-31-170,0-1-1,0 1 0,-1 0 1,1-1-1,-1 0 0,1 0 1,-7 0-1,-1 0-6655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30.953"/>
    </inkml:context>
    <inkml:brush xml:id="br0">
      <inkml:brushProperty name="width" value="0.035" units="cm"/>
      <inkml:brushProperty name="height" value="0.035" units="cm"/>
      <inkml:brushProperty name="color" value="#E71224"/>
    </inkml:brush>
  </inkml:definitions>
  <inkml:trace contextRef="#ctx0" brushRef="#br0">53 224 24575,'13'-1'0,"-1"0"0,0 0 0,0-2 0,0 1 0,0-2 0,-1 1 0,20-10 0,-11 3 0,-1 0 0,0-2 0,24-19 0,-38 27 0,-1 0 0,1-1 0,-1 1 0,0-1 0,0 0 0,0 0 0,-1-1 0,0 1 0,0-1 0,-1 1 0,5-13 0,-7 16 0,1 0 0,-1 0 0,0 0 0,1 0 0,-1 0 0,0 0 0,0 0 0,-1 0 0,1 0 0,0 0 0,-1 0 0,1 0 0,-1 0 0,1 0 0,-1 0 0,-1-2 0,0 2 0,1 0 0,-1 1 0,0-1 0,1 1 0,-1-1 0,0 1 0,0 0 0,0 0 0,0 0 0,0 0 0,0 0 0,0 0 0,0 0 0,0 1 0,0-1 0,0 1 0,-1-1 0,-2 1 0,-30-3 0,0 2 0,-60 5 0,93-4 0,-1 0 0,0 1 0,1-1 0,-1 0 0,0 1 0,1 0 0,-1 0 0,1 0 0,-1 0 0,1 0 0,-1 0 0,1 0 0,0 1 0,-1-1 0,1 1 0,-3 3 0,2 0 0,0-1 0,0 1 0,1 0 0,0 0 0,0 0 0,-3 11 0,5-14 0,-18 41 0,14-34 0,0 1 0,1-1 0,0 0 0,0 1 0,1-1 0,-2 12 0,3-8 0,0-1 0,1 0 0,1 0 0,3 24 0,-2-31 0,-1 0 0,1 0 0,0 0 0,0-1 0,0 1 0,0 0 0,1-1 0,0 0 0,0 1 0,0-1 0,1 0 0,-1 0 0,1-1 0,5 5 0,-5-6 0,0 0 0,0 0 0,0 0 0,0 0 0,1-1 0,-1 1 0,1-1 0,-1 0 0,0-1 0,1 1 0,6-1 0,52-3 0,-58 2-12,0 0 0,1-1 0,-1 0 0,0 1 0,0-2 0,8-4 0,0 0-1269,-1 2-5545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5.869"/>
    </inkml:context>
    <inkml:brush xml:id="br0">
      <inkml:brushProperty name="width" value="0.035" units="cm"/>
      <inkml:brushProperty name="height" value="0.035" units="cm"/>
      <inkml:brushProperty name="color" value="#E71224"/>
    </inkml:brush>
  </inkml:definitions>
  <inkml:trace contextRef="#ctx0" brushRef="#br0">0 0 24575,'0'3'0,"12"1"0,14-1 0,13 0 0,7-1 0,2-1 0,-5 0 0,-6-1 0,-9 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31.779"/>
    </inkml:context>
    <inkml:brush xml:id="br0">
      <inkml:brushProperty name="width" value="0.035" units="cm"/>
      <inkml:brushProperty name="height" value="0.035" units="cm"/>
      <inkml:brushProperty name="color" value="#E71224"/>
    </inkml:brush>
  </inkml:definitions>
  <inkml:trace contextRef="#ctx0" brushRef="#br0">0 0 24575,'7'1'0,"1"0"0,-1 0 0,0 0 0,9 3 0,7 2 0,943 144-576,-118-99-324,1-31 173,-214-19 1812,9-1 33,-327 8-1118,167 2 0,-88 7 0,-26-1 0,373-17-1365,-728 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34.305"/>
    </inkml:context>
    <inkml:brush xml:id="br0">
      <inkml:brushProperty name="width" value="0.035" units="cm"/>
      <inkml:brushProperty name="height" value="0.035" units="cm"/>
      <inkml:brushProperty name="color" value="#E71224"/>
    </inkml:brush>
  </inkml:definitions>
  <inkml:trace contextRef="#ctx0" brushRef="#br0">1 1399 24575,'175'1'0,"189"-2"0,-302-3 0,-1-3 0,1-3 0,94-28 0,173-74 0,-288 97 0,380-151 0,-413 162 0,0 0 0,-1 0 0,0-1 0,0 1 0,0-2 0,-1 1 0,11-12 0,0-3 0,17-26 0,-19 24 0,-1 3 0,145-193 0,-113 156 0,91-84 0,32-7 0,54-50 0,-214 190 0,1-1 0,-1 1 0,1 1 0,1 0 0,15-7 0,58-17 0,-31 11 0,-33 11 0,1 1 0,0 0 0,0 1 0,1 2 0,-1 0 0,31-1 0,-34 4 0,-1 1 0,1 0 0,-1 2 0,1 0 0,-1 1 0,0 0 0,0 2 0,0 0 0,28 13 0,64 30 0,-80-38 0,-1 2 0,0 1 0,-1 1 0,0 2 0,33 25 0,-51-33 0,0-1 0,0 1 0,-1 1 0,0-1 0,-1 2 0,1-1 0,-2 1 0,10 18 0,12 29 0,-14-32 0,-2 1 0,0 1 0,-2 0 0,0 1 0,5 32 0,-7-28 0,1-1 0,2 0 0,1 0 0,32 57 0,-38-78 0,2 4 0,2 0 0,0-1 0,0 0 0,1 0 0,19 16 0,8 8 0,-27-26 0,0-1 0,1 0 0,0 0 0,1-1 0,0-1 0,15 7 0,89 34 0,-25-11 0,-37-14 0,59 18 0,-19-10 0,-46-14 0,0-2 0,61 10 0,-44-15 0,123 25 0,111 24 0,-225-48 0,112 35 0,-142-34 0,67 23-1365,-83-26-5461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36.266"/>
    </inkml:context>
    <inkml:brush xml:id="br0">
      <inkml:brushProperty name="width" value="0.035" units="cm"/>
      <inkml:brushProperty name="height" value="0.035" units="cm"/>
      <inkml:brushProperty name="color" value="#E71224"/>
    </inkml:brush>
  </inkml:definitions>
  <inkml:trace contextRef="#ctx0" brushRef="#br0">1 0 24575,'0'322'-1365,"0"-308"-5461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38.339"/>
    </inkml:context>
    <inkml:brush xml:id="br0">
      <inkml:brushProperty name="width" value="0.035" units="cm"/>
      <inkml:brushProperty name="height" value="0.035" units="cm"/>
      <inkml:brushProperty name="color" value="#E71224"/>
    </inkml:brush>
  </inkml:definitions>
  <inkml:trace contextRef="#ctx0" brushRef="#br0">137 1 24575,'98'-1'0,"107"3"0,-203-2 0,1 0 0,-1 0 0,0 0 0,1 1 0,-1-1 0,0 1 0,1-1 0,-1 1 0,0 0 0,0 0 0,0 0 0,0 0 0,0 1 0,0-1 0,0 0 0,0 1 0,0-1 0,-1 1 0,1 0 0,2 2 0,-3-1 0,0 0 0,0-1 0,0 1 0,0 0 0,0 0 0,-1 0 0,1 0 0,-1-1 0,0 1 0,1 0 0,-1 0 0,-1 0 0,1 0 0,-1 3 0,-2 7 0,-1-1 0,0 1 0,0-1 0,-1-1 0,-1 1 0,-9 14 0,-78 111 0,53-80 0,12-18 0,-2 0 0,-2-3 0,-47 45 0,25-39 0,37-29 0,0 0 0,1 0 0,-22 26 0,37-39 0,1 1 0,-1-1 0,1 0 0,-1 1 0,1-1 0,0 1 0,-1-1 0,1 1 0,0-1 0,-1 1 0,1-1 0,0 1 0,-1-1 0,1 1 0,0 0 0,0-1 0,0 1 0,-1-1 0,1 1 0,0 0 0,0-1 0,0 1 0,0-1 0,0 1 0,0 0 0,0-1 0,1 1 0,-1-1 0,0 1 0,0 0 0,0-1 0,1 1 0,-1-1 0,0 1 0,0-1 0,1 1 0,-1-1 0,0 1 0,1-1 0,-1 1 0,1-1 0,-1 1 0,1-1 0,-1 0 0,1 1 0,-1-1 0,1 0 0,-1 1 0,1-1 0,-1 0 0,1 0 0,0 0 0,-1 1 0,2-1 0,3 1 0,0 0 0,0 0 0,1-1 0,-1 0 0,6 0 0,43-5 0,-1-3 0,92-25 0,-94 20 0,49-3-11,-62 11-1343,-24 3-5472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39.367"/>
    </inkml:context>
    <inkml:brush xml:id="br0">
      <inkml:brushProperty name="width" value="0.035" units="cm"/>
      <inkml:brushProperty name="height" value="0.035" units="cm"/>
      <inkml:brushProperty name="color" value="#E71224"/>
    </inkml:brush>
  </inkml:definitions>
  <inkml:trace contextRef="#ctx0" brushRef="#br0">1 1 24575,'0'3'0,"0"4"0,0 3 0,3 3 0,4 0 0,3 0 0,3 0 0,0 2 0,-3 0 0,-3 1 0,0-2 0,2-4 0,2 0 0,2 0 0,2-1 0,-2 1 0,-3-2-8191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1.014"/>
    </inkml:context>
    <inkml:brush xml:id="br0">
      <inkml:brushProperty name="width" value="0.035" units="cm"/>
      <inkml:brushProperty name="height" value="0.035" units="cm"/>
      <inkml:brushProperty name="color" value="#E71224"/>
    </inkml:brush>
  </inkml:definitions>
  <inkml:trace contextRef="#ctx0" brushRef="#br0">0 0 24575,'17'20'0,"-1"0"0,-1 2 0,-1 0 0,-1 0 0,-1 1 0,15 40 0,-23-54 0,1-1 0,1 1 0,-1-1 0,1 0 0,1-1 0,-1 0 0,10 8 0,6 7 0,20 25 0,2-2 0,2-2 0,53 37 0,-63-62 0,-32-16 0,-19-7 0,-23-14-1365,18 5-5461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1.840"/>
    </inkml:context>
    <inkml:brush xml:id="br0">
      <inkml:brushProperty name="width" value="0.035" units="cm"/>
      <inkml:brushProperty name="height" value="0.035" units="cm"/>
      <inkml:brushProperty name="color" value="#E71224"/>
    </inkml:brush>
  </inkml:definitions>
  <inkml:trace contextRef="#ctx0" brushRef="#br0">234 1 24575,'0'8'0,"0"35"0,-6 52 0,4-80 0,-1-1 0,-1 1 0,1-1 0,-2 0 0,0 0 0,-1-1 0,-11 19 0,14-27 0,-51 78 0,46-71 0,-2-1 0,1 0 0,-2 0 0,-19 16 0,24-24-93,1 1 1,-2-1-1,1 0 0,-8 3 0,8-4-808,-8 3-5925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2.809"/>
    </inkml:context>
    <inkml:brush xml:id="br0">
      <inkml:brushProperty name="width" value="0.035" units="cm"/>
      <inkml:brushProperty name="height" value="0.035" units="cm"/>
      <inkml:brushProperty name="color" value="#E71224"/>
    </inkml:brush>
  </inkml:definitions>
  <inkml:trace contextRef="#ctx0" brushRef="#br0">0 0 24575,'145'10'0,"44"10"0,-133-16-1365,-41-4-5461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3.763"/>
    </inkml:context>
    <inkml:brush xml:id="br0">
      <inkml:brushProperty name="width" value="0.035" units="cm"/>
      <inkml:brushProperty name="height" value="0.035" units="cm"/>
      <inkml:brushProperty name="color" value="#E71224"/>
    </inkml:brush>
  </inkml:definitions>
  <inkml:trace contextRef="#ctx0" brushRef="#br0">0 0 24575,'0'540'-1365,"0"-526"-5461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4.453"/>
    </inkml:context>
    <inkml:brush xml:id="br0">
      <inkml:brushProperty name="width" value="0.035" units="cm"/>
      <inkml:brushProperty name="height" value="0.035" units="cm"/>
      <inkml:brushProperty name="color" value="#E71224"/>
    </inkml:brush>
  </inkml:definitions>
  <inkml:trace contextRef="#ctx0" brushRef="#br0">44 0 24575,'0'3'0,"-3"6"0,-1 5 0,0 3 0,-2-2 0,1 0 0,-3 0 0,0 1 0,2-3-8191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6.230"/>
    </inkml:context>
    <inkml:brush xml:id="br0">
      <inkml:brushProperty name="width" value="0.035" units="cm"/>
      <inkml:brushProperty name="height" value="0.035" units="cm"/>
      <inkml:brushProperty name="color" value="#E71224"/>
    </inkml:brush>
  </inkml:definitions>
  <inkml:trace contextRef="#ctx0" brushRef="#br0">0 1 24575,'0'5'0,"0"6"0,0 14 0,0 12 0,0 5 0,0 2 0,0-4 0,0-4 0,0-4 0,0-8-8191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8.121"/>
    </inkml:context>
    <inkml:brush xml:id="br0">
      <inkml:brushProperty name="width" value="0.035" units="cm"/>
      <inkml:brushProperty name="height" value="0.035" units="cm"/>
      <inkml:brushProperty name="color" value="#E71224"/>
    </inkml:brush>
  </inkml:definitions>
  <inkml:trace contextRef="#ctx0" brushRef="#br0">11 0 24575,'0'6'0,"0"10"0,0 9 0,0 2 0,0 3 0,0-1 0,0-3 0,0-3 0,0-2 0,0-2 0,-3-4 0,-1-2 0,1-3-8191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49.524"/>
    </inkml:context>
    <inkml:brush xml:id="br0">
      <inkml:brushProperty name="width" value="0.035" units="cm"/>
      <inkml:brushProperty name="height" value="0.035" units="cm"/>
      <inkml:brushProperty name="color" value="#E71224"/>
    </inkml:brush>
  </inkml:definitions>
  <inkml:trace contextRef="#ctx0" brushRef="#br0">1 0 24575,'386'0'0,"-382"0"0,0 0 0,-1 0 0,1 1 0,0-1 0,0 1 0,0-1 0,-1 1 0,1 0 0,3 2 0,-6-2 0,0 0 0,0 0 0,0-1 0,0 1 0,0 0 0,0 0 0,-1 0 0,1 0 0,0 0 0,-1 0 0,1 0 0,0 0 0,-1 1 0,0-1 0,1 0 0,-1 0 0,0 0 0,1 1 0,-1-1 0,0 0 0,0 0 0,0 0 0,0 1 0,0-1 0,-1 0 0,1 0 0,0 0 0,0 1 0,-1-1 0,1 0 0,-1 0 0,0 2 0,-4 9 0,0 0 0,-1 0 0,-1-1 0,0 0 0,0 0 0,-13 14 0,-59 58 0,58-62 0,-14 10 0,-1-1 0,-42 26 0,73-53 0,-1 1 0,1 0 0,0 0 0,0 1 0,0-1 0,0 1 0,1 0 0,0 0 0,0 1 0,-3 5 0,6-10 0,1-1 0,0 0 0,0 1 0,0-1 0,0 1 0,0-1 0,0 0 0,-1 1 0,1-1 0,0 0 0,0 1 0,0-1 0,0 1 0,1-1 0,-1 0 0,0 1 0,0-1 0,0 1 0,0-1 0,0 0 0,0 1 0,1-1 0,-1 0 0,0 1 0,0-1 0,0 0 0,1 1 0,-1-1 0,0 0 0,0 0 0,1 1 0,-1-1 0,17 7 0,24-3 0,-38-4 0,149 0 35,-86-1-1435,-51 1-5426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0.180"/>
    </inkml:context>
    <inkml:brush xml:id="br0">
      <inkml:brushProperty name="width" value="0.035" units="cm"/>
      <inkml:brushProperty name="height" value="0.035" units="cm"/>
      <inkml:brushProperty name="color" value="#E71224"/>
    </inkml:brush>
  </inkml:definitions>
  <inkml:trace contextRef="#ctx0" brushRef="#br0">1 1 24575,'0'5'0,"6"9"0,4 6 0,7 9 0,3 3 0,1 1 0,2-2 0,1-1 0,-1-2 0,-5-3 0,-2-4 0,-4-1 0,-1-5 0,-3-2 0,-2-3-8191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0.806"/>
    </inkml:context>
    <inkml:brush xml:id="br0">
      <inkml:brushProperty name="width" value="0.035" units="cm"/>
      <inkml:brushProperty name="height" value="0.035" units="cm"/>
      <inkml:brushProperty name="color" value="#E71224"/>
    </inkml:brush>
  </inkml:definitions>
  <inkml:trace contextRef="#ctx0" brushRef="#br0">0 0 24575,'3'0'0,"3"3"0,7 4 0,4 3 0,5 6 0,4 3 0,4 1 0,5 3 0,8 0 0,-3 0 0,-6-2 0,-6-4 0,-10-6 0,-8-3-8191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1.230"/>
    </inkml:context>
    <inkml:brush xml:id="br0">
      <inkml:brushProperty name="width" value="0.035" units="cm"/>
      <inkml:brushProperty name="height" value="0.035" units="cm"/>
      <inkml:brushProperty name="color" value="#E71224"/>
    </inkml:brush>
  </inkml:definitions>
  <inkml:trace contextRef="#ctx0" brushRef="#br0">213 0 24575,'-3'0'0,"-3"0"0,-4 3 0,-4 4 0,-1 6 0,-4 5 0,-5 3 0,-1 6 0,-2-1 0,4 0 0,2-3 0,6-2 0,4-5-8191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2.344"/>
    </inkml:context>
    <inkml:brush xml:id="br0">
      <inkml:brushProperty name="width" value="0.035" units="cm"/>
      <inkml:brushProperty name="height" value="0.035" units="cm"/>
      <inkml:brushProperty name="color" value="#E71224"/>
    </inkml:brush>
  </inkml:definitions>
  <inkml:trace contextRef="#ctx0" brushRef="#br0">1 1 24575,'0'6'0,"0"4"0,0 13 0,0 7 0,0 8 0,0 3 0,0-3 0,0-2 0,0-4 0,0-5 0,0-4 0,0-3 0,0-2 0,0-2 0,0 0 0,0-2-8191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2.732"/>
    </inkml:context>
    <inkml:brush xml:id="br0">
      <inkml:brushProperty name="width" value="0.035" units="cm"/>
      <inkml:brushProperty name="height" value="0.035" units="cm"/>
      <inkml:brushProperty name="color" value="#E71224"/>
    </inkml:brush>
  </inkml:definitions>
  <inkml:trace contextRef="#ctx0" brushRef="#br0">0 93 24575,'3'-3'0,"6"-1"0,8-2 0,7-1 0,7-5 0,2 1 0,0 1 0,2-1 0,-4 0 0,-9 1 0,-9 2-8191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6:53.197"/>
    </inkml:context>
    <inkml:brush xml:id="br0">
      <inkml:brushProperty name="width" value="0.035" units="cm"/>
      <inkml:brushProperty name="height" value="0.035" units="cm"/>
      <inkml:brushProperty name="color" value="#E71224"/>
    </inkml:brush>
  </inkml:definitions>
  <inkml:trace contextRef="#ctx0" brushRef="#br0">86 1 24575,'0'5'0,"-2"9"0,-8 6 0,-4 4 0,-3 0 0,2-1 0,0-5 0,3-5-8191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0.170"/>
    </inkml:context>
    <inkml:brush xml:id="br0">
      <inkml:brushProperty name="width" value="0.035" units="cm"/>
      <inkml:brushProperty name="height" value="0.035" units="cm"/>
      <inkml:brushProperty name="color" value="#E71224"/>
    </inkml:brush>
  </inkml:definitions>
  <inkml:trace contextRef="#ctx0" brushRef="#br0">1 0 24575,'0'1'0,"0"0"0,1-1 0,-1 1 0,1 0 0,-1 0 0,1-1 0,-1 1 0,1 0 0,-1-1 0,1 1 0,0-1 0,0 1 0,-1-1 0,1 1 0,0-1 0,0 1 0,-1-1 0,1 0 0,0 1 0,2-1 0,20 8 0,-21-8 0,50 11 0,0-3 0,0-2 0,73 0 0,-72-5 0,-50-1 0,0 0 0,0 0 0,1 1 0,-1-1 0,0 1 0,0 0 0,0-1 0,0 1 0,1 1 0,-1-1 0,-1 0 0,1 1 0,0 0 0,0-1 0,-1 1 0,1 0 0,4 5 0,-5-4 0,-1-1 0,1 1 0,-1 0 0,0 0 0,0 0 0,0 0 0,0 0 0,0 0 0,-1 0 0,1 0 0,-1 0 0,0 0 0,0 0 0,0 0 0,0 1 0,-1-1 0,1 0 0,-1 0 0,-1 3 0,0 3 0,-1-1 0,-1 1 0,1-1 0,-1 0 0,-1 0 0,0 0 0,-9 12 0,-49 47 0,16-18 0,-109 149 0,154-196 0,0 1 0,-1 0 0,1 0 0,0 0 0,0 0 0,0 1 0,-2 4 0,4-8 0,0 1 0,0-1 0,0 1 0,0-1 0,0 1 0,-1-1 0,1 0 0,0 1 0,1-1 0,-1 1 0,0-1 0,0 1 0,0-1 0,0 1 0,0-1 0,0 0 0,0 1 0,1-1 0,-1 1 0,0-1 0,0 0 0,1 1 0,-1 0 0,1-1 0,0 1 0,0-1 0,0 1 0,0-1 0,0 1 0,1-1 0,-1 1 0,0-1 0,0 0 0,0 0 0,0 1 0,0-1 0,2 0 0,21 0 33,0-1-1,-1-1 1,27-5-1,34-4-1527,-63 10-5331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0.900"/>
    </inkml:context>
    <inkml:brush xml:id="br0">
      <inkml:brushProperty name="width" value="0.035" units="cm"/>
      <inkml:brushProperty name="height" value="0.035" units="cm"/>
      <inkml:brushProperty name="color" value="#E71224"/>
    </inkml:brush>
  </inkml:definitions>
  <inkml:trace contextRef="#ctx0" brushRef="#br0">1 1 24575,'0'5'0,"3"9"0,4 4 0,3 4 0,3 5 0,3 1 0,0 0 0,-1 0 0,-2-3 0,-1-3 0,-2-2 0,2-2 0,-2-1 0,-3-3-8191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6.691"/>
    </inkml:context>
    <inkml:brush xml:id="br0">
      <inkml:brushProperty name="width" value="0.035" units="cm"/>
      <inkml:brushProperty name="height" value="0.035" units="cm"/>
      <inkml:brushProperty name="color" value="#E71224"/>
    </inkml:brush>
  </inkml:definitions>
  <inkml:trace contextRef="#ctx0" brushRef="#br0">1 327 24575,'0'7'0,"1"-1"0,0 1 0,1 0 0,0-1 0,0 1 0,3 7 0,6 18 0,143 519 0,-146-526 0,-5-10 0,2-1 0,0 1 0,0-1 0,2 0 0,-1 0 0,14 19 0,-19-32 0,-1 0 0,1 0 0,0-1 0,-1 1 0,1 0 0,0 0 0,0-1 0,0 1 0,0 0 0,0-1 0,0 1 0,0-1 0,0 1 0,0-1 0,0 1 0,0-1 0,0 0 0,0 0 0,0 1 0,0-1 0,0 0 0,0 0 0,0 0 0,1 0 0,-1 0 0,0 0 0,0-1 0,0 1 0,0 0 0,0-1 0,0 1 0,0 0 0,0-1 0,0 1 0,0-1 0,0 0 0,1 0 0,3-4 0,1 1 0,-1-2 0,0 1 0,-1 0 0,5-7 0,-6 7 0,61-88 0,59-119 0,-74 123 0,-15 29-108,272-506-1149,-282 514-5569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1.600"/>
    </inkml:context>
    <inkml:brush xml:id="br0">
      <inkml:brushProperty name="width" value="0.035" units="cm"/>
      <inkml:brushProperty name="height" value="0.035" units="cm"/>
      <inkml:brushProperty name="color" value="#E71224"/>
    </inkml:brush>
  </inkml:definitions>
  <inkml:trace contextRef="#ctx0" brushRef="#br0">0 0 24575,'0'3'0,"0"7"0,3 7 0,4 6 0,3 5 0,3 4 0,0-1 0,0-3 0,-3-3 0,-2-3 0,0-5 0,-1-3 0,1-1 0,-1 0 0,-2-2-8191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2.035"/>
    </inkml:context>
    <inkml:brush xml:id="br0">
      <inkml:brushProperty name="width" value="0.035" units="cm"/>
      <inkml:brushProperty name="height" value="0.035" units="cm"/>
      <inkml:brushProperty name="color" value="#E71224"/>
    </inkml:brush>
  </inkml:definitions>
  <inkml:trace contextRef="#ctx0" brushRef="#br0">211 1 24575,'-6'0'0,"-4"5"0,-2 6 0,-3 9 0,-2 6 0,-2 3 0,0-2 0,-2 4 0,-1-1 0,1 0 0,0 1 0,5-2 0,5-6-8191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2.469"/>
    </inkml:context>
    <inkml:brush xml:id="br0">
      <inkml:brushProperty name="width" value="0.035" units="cm"/>
      <inkml:brushProperty name="height" value="0.035" units="cm"/>
      <inkml:brushProperty name="color" value="#E71224"/>
    </inkml:brush>
  </inkml:definitions>
  <inkml:trace contextRef="#ctx0" brushRef="#br0">0 72 24575,'3'0'0,"4"0"0,3 0 0,3-3 0,2-1 0,2 0 0,0 1 0,-2-2 0,-1 0 0,-1-2 0,2 0 0,-3-1 0,0 0 0,0-1 0,-1 1-8191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7:13.229"/>
    </inkml:context>
    <inkml:brush xml:id="br0">
      <inkml:brushProperty name="width" value="0.035" units="cm"/>
      <inkml:brushProperty name="height" value="0.035" units="cm"/>
      <inkml:brushProperty name="color" value="#E71224"/>
    </inkml:brush>
  </inkml:definitions>
  <inkml:trace contextRef="#ctx0" brushRef="#br0">18 0 24575,'0'3'0,"0"10"0,0 10 0,0 14 0,0 3 0,0 6 0,-3 1 0,-1-2 0,1-2 0,0-7 0,1-6 0,0-5 0,2-4 0,-1-3 0,1-1 0,0-1 0,1-1 0,-1-2-8191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8:05.419"/>
    </inkml:context>
    <inkml:brush xml:id="br0">
      <inkml:brushProperty name="width" value="0.035" units="cm"/>
      <inkml:brushProperty name="height" value="0.035" units="cm"/>
      <inkml:brushProperty name="color" value="#E71224"/>
    </inkml:brush>
  </inkml:definitions>
  <inkml:trace contextRef="#ctx0" brushRef="#br0">0 340 24575,'2'2'0,"0"-1"0,0 1 0,0-1 0,1 0 0,-1 0 0,0 0 0,1 0 0,-1 0 0,0 0 0,1-1 0,4 1 0,33 2 0,-26-3 0,28 2 0,0-3 0,1-1 0,-1-2 0,-1-2 0,1-1 0,-1-3 0,0-1 0,-1-2 0,0-1 0,-1-3 0,-1-1 0,48-31 0,-79 45 0,-1 0 0,1-1 0,-1 0 0,0-1 0,-1 1 0,1-1 0,6-10 0,-9 12 0,-1-1 0,0 1 0,0 0 0,0 0 0,-1-1 0,0 1 0,0-1 0,0 0 0,0 1 0,-1-1 0,1 0 0,-1 1 0,-1-1 0,1-5 0,-1 3 0,0 1 0,0-1 0,0 0 0,-1 1 0,1-1 0,-5-8 0,5 13 0,0 1 0,0-1 0,-1 0 0,1 0 0,-1 1 0,1-1 0,-1 1 0,1-1 0,-1 1 0,0 0 0,0 0 0,0-1 0,0 1 0,0 0 0,0 1 0,0-1 0,0 0 0,0 1 0,0-1 0,0 1 0,-1 0 0,1-1 0,-3 1 0,-3 0 0,1-1 0,-1 1 0,1 1 0,-1 0 0,1 0 0,-1 0 0,-7 3 0,12-3 0,0 0 0,0 1 0,0-1 0,0 1 0,0 0 0,1-1 0,-1 1 0,1 1 0,-1-1 0,1 0 0,0 0 0,0 1 0,0 0 0,0-1 0,0 1 0,1 0 0,-1 0 0,-2 6 0,-35 118 0,18-52 0,17-62 0,0 1 0,2 0 0,0-1 0,0 1 0,1 0 0,1 0 0,1 0 0,0 0 0,0 0 0,1 0 0,1-1 0,0 1 0,1-1 0,1 0 0,0 0 0,1 0 0,0 0 0,1-1 0,0 0 0,1-1 0,0 1 0,1-1 0,13 12 0,-16-18 0,0 0 0,0-1 0,0 0 0,1 0 0,-1 0 0,1-1 0,0 0 0,0 0 0,0-1 0,0 0 0,1 0 0,-1 0 0,14 0 0,-8-2 0,0 0 0,1-1 0,-1-1 0,0 0 0,0 0 0,-1-2 0,15-4 0,95-27-1365,-90 28-5461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8:07.173"/>
    </inkml:context>
    <inkml:brush xml:id="br0">
      <inkml:brushProperty name="width" value="0.035" units="cm"/>
      <inkml:brushProperty name="height" value="0.035" units="cm"/>
      <inkml:brushProperty name="color" value="#E71224"/>
    </inkml:brush>
  </inkml:definitions>
  <inkml:trace contextRef="#ctx0" brushRef="#br0">359 0 24575,'-29'2'0,"0"1"0,-43 10 0,34-5 0,33-8 0,0 1 0,0 0 0,0 0 0,0 1 0,0 0 0,0 0 0,0 0 0,1 0 0,-1 1 0,1-1 0,-1 1 0,1 0 0,0 1 0,0-1 0,1 1 0,-1 0 0,1 0 0,-1 0 0,1 0 0,0 0 0,1 1 0,-5 9 0,-26 42 0,21-39 0,1 1 0,-14 34 0,23-46 0,0-1 0,0 1 0,1 0 0,-1-1 0,1 1 0,1 0 0,-1 0 0,1 0 0,0 0 0,1 0 0,-1 0 0,1-1 0,0 1 0,3 8 0,-3-11 0,1 0 0,0 0 0,-1-1 0,1 1 0,0 0 0,1-1 0,-1 1 0,0-1 0,1 0 0,-1 1 0,1-1 0,0 0 0,0-1 0,0 1 0,-1 0 0,2-1 0,-1 0 0,0 0 0,0 0 0,5 1 0,1 0 0,1 0 0,-1-1 0,1 0 0,-1 0 0,19-2 0,-26 1 0,0 0 0,-1-1 0,1 1 0,-1 0 0,1-1 0,-1 1 0,1-1 0,-1 0 0,0 1 0,1-1 0,-1 0 0,0 0 0,1 0 0,-1 0 0,0 0 0,0 0 0,0 0 0,1-2 0,11-24 0,-12 23 0,0 1 0,0-1 0,1 1 0,-1 0 0,1-1 0,0 1 0,0 0 0,0 0 0,4-3 0,-5 4 0,1 0 0,0 0 0,0 1 0,-1-1 0,1 0 0,-1 0 0,0-1 0,0 1 0,1 0 0,-2 0 0,1-1 0,0 1 0,0 0 0,-1-1 0,1 1 0,0-5 0,-1 5 0,-1 1 0,1-1 0,0 1 0,0 0 0,-1-1 0,1 1 0,-1-1 0,1 1 0,-1 0 0,0 0 0,0-1 0,1 1 0,-1 0 0,0 0 0,0 0 0,0 0 0,0 0 0,0 0 0,-1 0 0,1 0 0,0 0 0,0 0 0,0 1 0,-1-1 0,1 0 0,0 1 0,-1-1 0,1 1 0,-3-1 0,-61-13-1365,50 12-5461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8:08.201"/>
    </inkml:context>
    <inkml:brush xml:id="br0">
      <inkml:brushProperty name="width" value="0.035" units="cm"/>
      <inkml:brushProperty name="height" value="0.035" units="cm"/>
      <inkml:brushProperty name="color" value="#E71224"/>
    </inkml:brush>
  </inkml:definitions>
  <inkml:trace contextRef="#ctx0" brushRef="#br0">0 0 24575,'0'9'0,"3"14"0,1 11 0,0 9 0,-1 3 0,-1-4 0,-1-5 0,0-10-8191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8:09.281"/>
    </inkml:context>
    <inkml:brush xml:id="br0">
      <inkml:brushProperty name="width" value="0.035" units="cm"/>
      <inkml:brushProperty name="height" value="0.035" units="cm"/>
      <inkml:brushProperty name="color" value="#E71224"/>
    </inkml:brush>
  </inkml:definitions>
  <inkml:trace contextRef="#ctx0" brushRef="#br0">122 1 24575,'13'13'0,"1"-1"0,0 0 0,1-1 0,0 0 0,1-1 0,32 15 0,-23-13 0,25 16 0,-31-16 0,1-1 0,31 12 0,-50-22 0,1-1 0,-1 1 0,0-1 0,0 1 0,0-1 0,0 1 0,0-1 0,0 1 0,0 0 0,0 0 0,0 0 0,0-1 0,0 1 0,1 1 0,-2-1 0,0-1 0,0 1 0,0-1 0,0 1 0,0-1 0,1 1 0,-1-1 0,0 1 0,0-1 0,0 1 0,0-1 0,0 0 0,-1 1 0,1-1 0,0 1 0,0-1 0,0 1 0,0-1 0,0 1 0,-1-1 0,1 1 0,0-1 0,0 0 0,-1 1 0,-3 3 0,1 0 0,-1-1 0,0 0 0,0 0 0,-8 5 0,6-4 0,-102 59 0,-18 14 0,104-62 0,2 0 0,0 2 0,-33 36 0,28-25-1365,-1-1-5461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8:10.968"/>
    </inkml:context>
    <inkml:brush xml:id="br0">
      <inkml:brushProperty name="width" value="0.035" units="cm"/>
      <inkml:brushProperty name="height" value="0.035" units="cm"/>
      <inkml:brushProperty name="color" value="#E71224"/>
    </inkml:brush>
  </inkml:definitions>
  <inkml:trace contextRef="#ctx0" brushRef="#br0">13 260 24575,'2'2'0,"0"0"0,-1 0 0,0 0 0,1 0 0,-1 0 0,0 0 0,0 0 0,0 1 0,0-1 0,-1 0 0,1 1 0,0 3 0,2 35 0,-3-19 0,1-11 0,0 2 0,0-1 0,1 0 0,0 1 0,8 21 0,-9-31 0,0 0 0,1-1 0,-1 1 0,1 0 0,0 0 0,0-1 0,0 1 0,0-1 0,0 0 0,0 1 0,1-1 0,-1 0 0,1 0 0,-1-1 0,1 1 0,0 0 0,0-1 0,0 0 0,0 0 0,0 1 0,0-2 0,0 1 0,6 1 0,-3-1 0,0 0 0,1-1 0,-1 1 0,0-1 0,1 0 0,-1-1 0,0 0 0,1 0 0,-1 0 0,0-1 0,0 1 0,0-1 0,0-1 0,0 1 0,-1-1 0,8-5 0,105-90 0,5-4 0,-119 100 0,-1-1 0,0 1 0,1-1 0,-1 1 0,0-1 0,-1 0 0,1-1 0,0 1 0,-1 0 0,0-1 0,0 1 0,0-1 0,2-5 0,-2 1 0,-1 1 0,0-1 0,0 0 0,-1 0 0,0 1 0,-1-11 0,1 16 0,0-12 0,-1 0 0,-1 1 0,0-1 0,-8-25 0,9 35 0,-1 1 0,1-1 0,-1 0 0,0 1 0,-1-1 0,1 1 0,-1 0 0,1 0 0,-1 0 0,0 0 0,0 0 0,0 1 0,0-1 0,-1 1 0,1 0 0,-1 0 0,1 0 0,-1 0 0,0 1 0,0-1 0,-5 0 0,-10-1 0,-1 0 0,0 2 0,0 0 0,0 2 0,-36 5 0,55-6 0,-11 2 0,1 0 0,0 1 0,0 0 0,0 1 0,1 0 0,-13 7 0,-1 2 0,-32 24 0,50-32 0,1 0 0,0 1 0,0 0 0,1 0 0,0 0 0,0 1 0,0-1 0,0 1 0,1 0 0,1 0 0,-4 13 0,-14 26 0,1-6-1365,13-25-5461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1:00.235"/>
    </inkml:context>
    <inkml:brush xml:id="br0">
      <inkml:brushProperty name="width" value="0.035" units="cm"/>
      <inkml:brushProperty name="height" value="0.035" units="cm"/>
      <inkml:brushProperty name="color" value="#E71224"/>
    </inkml:brush>
  </inkml:definitions>
  <inkml:trace contextRef="#ctx0" brushRef="#br0">997 1 24575,'-485'0'0,"479"0"0,0 0 0,1 1 0,-1 0 0,1 0 0,-1 0 0,1 1 0,-1 0 0,1 0 0,-7 4 0,-1 2 0,0 0 0,-13 11 0,2-1 0,3 1 0,0 1 0,1 1 0,1 0 0,-29 44 0,30-40 0,-22 28 0,3 2 0,-37 75 0,61-104 0,2 1 0,0 0 0,2 1 0,1 0 0,2 0 0,0 1 0,-2 49 0,7-56 0,-1 21 0,2 0 0,7 58 0,-4-85 0,1 1 0,1-1 0,0 0 0,1 0 0,1 0 0,0-1 0,1 0 0,1-1 0,0 0 0,21 25 0,-13-21 0,1 0 0,0-2 0,1 0 0,1-1 0,1-1 0,40 21 0,-26-15 0,-25-13 0,1-1 0,18 8 0,1-5 0,0-1 0,0-2 0,0-1 0,1-2 0,33 1 0,-1 0 0,60 5 0,221-12 0,-295-4 0,0-2 0,-1-2 0,92-34 0,-131 42 0,-1-1 0,1-1 0,-1 0 0,0 0 0,0 0 0,9-9 0,42-45 0,-28 26 0,133-118 0,-29 28 0,-118 106 0,0 0 0,-1 0 0,0-2 0,-2 0 0,0-1 0,-1 0 0,15-33 0,-24 38 0,0 0 0,-2 0 0,0-1 0,0 0 0,-2 1 0,0-1 0,-3-28 0,0-4 0,3 15 0,0 7 0,-4-31 0,3 48 0,-1 0 0,0 1 0,-1-1 0,0 0 0,0 1 0,0-1 0,-6-8 0,1 3 0,-1 1 0,0 0 0,0 0 0,-2 1 0,1 0 0,-2 1 0,1 0 0,-2 1 0,1 0 0,-1 1 0,-1 0 0,1 1 0,-1 1 0,-1 0 0,0 1 0,0 0 0,-18-4 0,-299-44 0,133 26 0,162 23 30,0 2 0,1 2 0,-46 3 0,-104 19-1515,150-16-5341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7.471"/>
    </inkml:context>
    <inkml:brush xml:id="br0">
      <inkml:brushProperty name="width" value="0.035" units="cm"/>
      <inkml:brushProperty name="height" value="0.035" units="cm"/>
      <inkml:brushProperty name="color" value="#E71224"/>
    </inkml:brush>
  </inkml:definitions>
  <inkml:trace contextRef="#ctx0" brushRef="#br0">318 47 24575,'-33'-21'0,"27"17"0,0 1 0,0 0 0,0 0 0,0 0 0,0 1 0,-1 0 0,1 0 0,0 1 0,-1 0 0,0 0 0,1 0 0,-1 1 0,0 0 0,1 0 0,-1 1 0,0 0 0,1 0 0,-1 0 0,1 1 0,0 0 0,-1 0 0,1 1 0,0 0 0,0 0 0,0 0 0,1 1 0,-1 0 0,1 0 0,0 0 0,0 0 0,-6 8 0,1 1 0,1-1 0,1 2 0,-1-1 0,2 1 0,0 1 0,1-1 0,0 1 0,2 0 0,-6 27 0,7-31 0,2-1 0,0 1 0,0-1 0,1 1 0,0-1 0,0 1 0,2-1 0,-1 1 0,1-1 0,1 0 0,0 1 0,0-1 0,1 0 0,0-1 0,8 15 0,-9-20 0,-1-1 0,1 0 0,0 1 0,0-1 0,0 0 0,0 0 0,0-1 0,1 1 0,-1-1 0,1 1 0,0-1 0,6 2 0,-7-3 0,0 0 0,-1 0 0,1-1 0,0 0 0,-1 1 0,1-1 0,0 0 0,0-1 0,-1 1 0,1 0 0,0-1 0,0 1 0,-1-1 0,1 0 0,-1 0 0,1 0 0,-1 0 0,1 0 0,-1-1 0,5-2 0,2-4 0,1-1 0,-2 0 0,1 0 0,-1 0 0,0-1 0,-1 0 0,0-1 0,-1 0 0,9-20 0,2-11 0,15-59 0,-14 41 0,-17 55 0,1 0 0,0-1 0,0 1 0,1 1 0,-1-1 0,6-7 0,-8 12 0,0-1 0,1 1 0,-1 0 0,0-1 0,1 1 0,-1 0 0,1-1 0,-1 1 0,0 0 0,1 0 0,-1-1 0,1 1 0,-1 0 0,1 0 0,-1 0 0,1 0 0,-1 0 0,1 0 0,-1-1 0,0 1 0,1 0 0,-1 0 0,1 0 0,-1 1 0,1-1 0,-1 0 0,2 0 0,-1 1 0,0 0 0,0 0 0,0 0 0,1 0 0,-1 0 0,0 0 0,0 0 0,0 0 0,-1 1 0,1-1 0,0 0 0,0 1 0,0 1 0,23 52 0,-17-36 0,1 0 0,1-1 0,0-1 0,1 1 0,20 24 0,-17-27-273,1-1 0,1 0 0,0-1 0,32 22 0,-22-21-6553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1:04.192"/>
    </inkml:context>
    <inkml:brush xml:id="br0">
      <inkml:brushProperty name="width" value="0.035" units="cm"/>
      <inkml:brushProperty name="height" value="0.035" units="cm"/>
      <inkml:brushProperty name="color" value="#E71224"/>
    </inkml:brush>
  </inkml:definitions>
  <inkml:trace contextRef="#ctx0" brushRef="#br0">610 1 24575,'0'5'0,"-9"17"0,-14 19 0,-9 22 0,-13 20 0,-5 11 0,-5 4 0,-5-1 0,-6-6 0,2-9 0,0-10 0,6-15 0,10-16 0,13-16-8191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1:04.537"/>
    </inkml:context>
    <inkml:brush xml:id="br0">
      <inkml:brushProperty name="width" value="0.035" units="cm"/>
      <inkml:brushProperty name="height" value="0.035" units="cm"/>
      <inkml:brushProperty name="color" value="#E71224"/>
    </inkml:brush>
  </inkml:definitions>
  <inkml:trace contextRef="#ctx0" brushRef="#br0">36 1 24575,'0'5'0,"0"12"0,-3 7 0,-3 6 0,-2 3 0,-1 2 0,0-1 0,16-8 0,24-8 0,27-6 0,15-9 0,32-13 0,7-6 0,7-7 0,1-1 0,-6 1 0,-22 5-8191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5:25.978"/>
    </inkml:context>
    <inkml:brush xml:id="br0">
      <inkml:brushProperty name="width" value="0.035" units="cm"/>
      <inkml:brushProperty name="height" value="0.035" units="cm"/>
      <inkml:brushProperty name="color" value="#E71224"/>
    </inkml:brush>
  </inkml:definitions>
  <inkml:trace contextRef="#ctx0" brushRef="#br0">1 100 24575,'3'1'0,"0"0"0,0 0 0,0 0 0,0 1 0,0-1 0,0 1 0,0-1 0,-1 1 0,5 3 0,4 3 0,-8-6 0,19 11 0,36 16 0,-49-25 0,1 0 0,0-1 0,0-1 0,0 0 0,0 0 0,21 0 0,141-8 0,183-30 0,17-1 0,297 11 0,-271-7 0,39-2 0,-100 28 0,135-1 0,251 8-1365,-691 0-5461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5:26.505"/>
    </inkml:context>
    <inkml:brush xml:id="br0">
      <inkml:brushProperty name="width" value="0.035" units="cm"/>
      <inkml:brushProperty name="height" value="0.035" units="cm"/>
      <inkml:brushProperty name="color" value="#E71224"/>
    </inkml:brush>
  </inkml:definitions>
  <inkml:trace contextRef="#ctx0" brushRef="#br0">1215 0 24575,'-3'0'0,"-6"3"0,-14 15 0,-13 16 0,-11 17 0,-13 10 0,-11 16 0,-11 6 0,-11 8 0,-5 1 0,-10 2 0,-14 7 0,0-4 0,7-13 0,17-19 0,22-19 0,24-19-8191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55:27.192"/>
    </inkml:context>
    <inkml:brush xml:id="br0">
      <inkml:brushProperty name="width" value="0.035" units="cm"/>
      <inkml:brushProperty name="height" value="0.035" units="cm"/>
      <inkml:brushProperty name="color" value="#E71224"/>
    </inkml:brush>
  </inkml:definitions>
  <inkml:trace contextRef="#ctx0" brushRef="#br0">125 0 24575,'0'22'0,"0"-1"0,-1 1 0,-1 0 0,-1-1 0,-1 0 0,-1 0 0,-10 28 0,0-16 0,-38 61 0,36-66 0,16-27 0,0 1 0,0 0 0,0 0 0,0 0 0,0 0 0,0 0 0,1 0 0,-1 0 0,1 0 0,-1 0 0,1 0 0,0 0 0,0 0 0,0 0 0,0 0 0,0 0 0,0 0 0,1 0 0,-1 0 0,1 0 0,0 0 0,-1 0 0,1 0 0,0 0 0,0 0 0,0 0 0,0-1 0,0 1 0,1 0 0,-1-1 0,0 1 0,1-1 0,-1 1 0,1-1 0,0 0 0,-1 0 0,4 2 0,5 3 0,-1-1 0,1-1 0,0 0 0,0 0 0,0-1 0,12 2 0,17 3 29,0-3 0,44 1 0,80-5-741,-124-2-28,6 0-6086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27:14.484"/>
    </inkml:context>
    <inkml:brush xml:id="br0">
      <inkml:brushProperty name="width" value="0.035" units="cm"/>
      <inkml:brushProperty name="height" value="0.035" units="cm"/>
      <inkml:brushProperty name="color" value="#E71224"/>
    </inkml:brush>
  </inkml:definitions>
  <inkml:trace contextRef="#ctx0" brushRef="#br0">8096 2126 24575,'-1'246'0,"3"265"0,-1-494 0,1-1 0,1 0 0,0 0 0,1 0 0,1-1 0,0 0 0,1 1 0,13 21 0,-12-27 0,0-1 0,1 0 0,0-1 0,0 1 0,1-2 0,1 1 0,-1-1 0,19 10 0,-4 0 0,77 60 0,6 6 0,-78-63 0,2-2 0,0 0 0,1-3 0,0 0 0,2-2 0,-1-2 0,1-1 0,1-1 0,0-2 0,50 4 0,-36-9 0,0-1 0,0-2 0,83-14 0,-97 8 0,1-2 0,-1-1 0,-1-1 0,0-3 0,51-26 0,-67 30 0,-1 0 0,0-1 0,0-1 0,-1-1 0,0 0 0,-2-1 0,1 0 0,23-33 0,34-51 0,30-46 0,-78 109 0,-1-2 0,-2-1 0,-2-1 0,-2 0 0,-1-1 0,19-80 0,-28 80 0,-2 0 0,-1-1 0,-3 1 0,-4-52 0,2 80 0,-1-1 0,-1 1 0,0 0 0,-1-1 0,0 1 0,-1 1 0,-7-14 0,-50-76 0,31 53 0,-189-286 0,160 258 0,-2 2 0,-4 3 0,-139-116 0,-256-146 0,348 259 0,-4 5 0,-126-55 0,23 27 0,-280-121 0,433 189 0,-373-150 0,307 132 0,-188-41 0,-286 4 0,-8 64 0,-261 54 0,65 40 0,622-59 0,-184 22 0,282-21 0,-123 40 0,-479 153 0,634-191 0,-59 15 0,-207 90 0,305-112 0,0 1 0,1 2 0,-27 22 0,-23 17 0,-137 95 0,166-119 0,3 2 0,0 2 0,2 1 0,-38 49 0,-372 377 0,349-366 0,-149 190 0,222-252 0,2 0 0,1 2 0,2 0 0,1 1 0,2 1 0,1 0 0,2 1 0,-9 51 0,1 24 0,-8 175 0,22-166 0,5 0 0,28 230 0,-19-309 0,3-1 0,1 0 0,23 52 0,-9-17 0,3 8 0,92 148 0,-75-152 0,-22-35 0,55 89 0,-59-105 0,-8-11 0,0-1 0,27 29 0,-21-29 0,0-2 0,1 0 0,1-1 0,0-1 0,25 11 0,111 43 0,-51-25 0,-88-34 0,1-2 0,-1 0 0,1 0 0,0-2 0,33 4 0,-18-5 0,158 9 0,346-13 0,-483-2 0,-1-2 0,88-21 0,-117 21 0,155-46 0,-52 13 0,-105 31 0,-1-1 0,0-1 0,24-14 0,32-15 0,288-73 0,-220 71 0,-141 40 0,1-1 0,-1 0 0,0-1 0,1 1 0,-1-1 0,0 0 0,0 0 0,0 0 0,-1 0 0,1-1 0,0 1 0,-1-1 0,0 0 0,1 0 0,-1 0 0,0-1 0,-1 1 0,4-5 0,-5 5 0,1 0 0,0 0 0,0 1 0,0-1 0,0 0 0,1 1 0,-1-1 0,1 1 0,-1 0 0,1 0 0,5-3 0,38-17 0,-21 11 0,61-35 0,45-21 0,-124 64 0,0 0 0,0 0 0,-1 0 0,1-1 0,-1 0 0,1-1 0,-1 1 0,0-1 0,-1 0 0,0 0 0,1-1 0,-2 0 0,7-7 0,5-13 0,2 2 0,0 0 0,32-30 0,-12 22 0,-31 27 0,0 0 0,0-1 0,0 0 0,-1 0 0,0-1 0,0 0 0,7-10 0,-8 9 0,1 0 0,0 1 0,0 0 0,1 0 0,12-9 0,-12 10 0,1-1 0,-1 0 0,0-1 0,12-15 0,-5 3 0,0 1 0,2 1 0,19-18 0,-16 17 0,-1 0 0,20-29 0,-6 5 0,43-44 0,-33 39 0,-13 16 0,-17 21 0,-1-1 0,0-1 0,10-16 0,-1-2 0,2 0 0,37-38 0,-50 57 0,-1-1 0,0 1 0,-1-1 0,0 0 0,-2-1 0,1 0 0,-1 0 0,2-15 0,8-30 0,10-31 0,-16 59 0,-2 0 0,-1 0 0,2-43 0,-7 67 0,6-58 0,7-112 0,-15 152 0,1 1 0,2-1 0,0 1 0,2-1 0,8-27 0,-7 40 0,1 1 0,0 0 0,1 0 0,0 1 0,1 0 0,13-14 0,4-7 0,0-2 0,1 1 0,2 1 0,1 1 0,1 1 0,60-43 0,13 5 0,2 5 0,3 4 0,154-59 0,-146 80 0,151-26 0,-150 37 0,21-2 0,1 6 0,0 6 0,199 2 0,-201 14 0,82 2 0,-199 0 0,1 0 0,-1 2 0,0 0 0,0 2 0,25 9 0,93 48 0,-99-44 0,-23-12 0,0 1 0,-1 1 0,0 0 0,-1 1 0,0 0 0,18 18 0,17 17 0,-37-36 0,0 2 0,-1-1 0,0 2 0,16 20 0,-21-22 0,1-2 0,-1 1 0,2 0 0,-1-1 0,1-1 0,10 8 0,-5-4 0,-1 1 0,20 23 0,-19-20 0,22 21 0,-23-25 0,-1 1 0,12 16 0,19 20 0,-7-8 0,-28-30 0,1-1 0,17 17 0,1-3 0,-7-5 0,35 23 0,-49-39 0,0 1 0,0 0 0,0 1 0,-1-1 0,1 1 0,-1 0 0,0 0 0,0 0 0,0 1 0,-1 0 0,1-1 0,-1 1 0,0 0 0,-1 1 0,1-1 0,-1 0 0,2 9 0,3 12-1365,-3-16-5461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27:15.709"/>
    </inkml:context>
    <inkml:brush xml:id="br0">
      <inkml:brushProperty name="width" value="0.035" units="cm"/>
      <inkml:brushProperty name="height" value="0.035" units="cm"/>
      <inkml:brushProperty name="color" value="#E71224"/>
    </inkml:brush>
  </inkml:definitions>
  <inkml:trace contextRef="#ctx0" brushRef="#br0">29 160 24575,'0'3'0,"-3"0"0,-1 4 0,-2 0 0,-1 1 0,-2 3 0,10-12 0,15-15 0,12-10 0,3-3 0,-1-3 0,-2 1 0,-4 3 0,-2 7 0,-5 6-8191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27:16.245"/>
    </inkml:context>
    <inkml:brush xml:id="br0">
      <inkml:brushProperty name="width" value="0.035" units="cm"/>
      <inkml:brushProperty name="height" value="0.035" units="cm"/>
      <inkml:brushProperty name="color" value="#E71224"/>
    </inkml:brush>
  </inkml:definitions>
  <inkml:trace contextRef="#ctx0" brushRef="#br0">0 282 24575,'0'-3'0,"9"-6"0,11-11 0,8-13 0,10-7 0,6-2 0,-3 3 0,-9 5 0,-9 6 0,-5 8 0,-7 6-8191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27:17.061"/>
    </inkml:context>
    <inkml:brush xml:id="br0">
      <inkml:brushProperty name="width" value="0.035" units="cm"/>
      <inkml:brushProperty name="height" value="0.035" units="cm"/>
      <inkml:brushProperty name="color" value="#E71224"/>
    </inkml:brush>
  </inkml:definitions>
  <inkml:trace contextRef="#ctx0" brushRef="#br0">0 1 24575,'9'562'108,"0"52"-1581,-9-591-5353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42:54.515"/>
    </inkml:context>
    <inkml:brush xml:id="br0">
      <inkml:brushProperty name="width" value="0.035" units="cm"/>
      <inkml:brushProperty name="height" value="0.035" units="cm"/>
      <inkml:brushProperty name="color" value="#E71224"/>
    </inkml:brush>
  </inkml:definitions>
  <inkml:trace contextRef="#ctx0" brushRef="#br0">1350 69 24575,'-10'-1'0,"0"0"0,-20-5 0,-13-1 0,-24 3 0,1 4 0,-1 2 0,-67 12 0,113-10 0,0 2 0,-33 13 0,-2 0 0,18-8 0,1 2 0,1 1 0,0 2 0,0 1 0,2 2 0,0 1 0,-39 32 0,26-12 0,1 1 0,-72 86 0,93-96 0,2 1 0,1 1 0,1 1 0,3 1 0,-23 55 0,23-38 0,1 1 0,3 0 0,3 1 0,2 1 0,-4 101 0,10-17 0,6 0 0,29 184 0,-15-228 0,4 0 0,4-1 0,4-2 0,74 158 0,167 201 0,-237-405 0,1 0 0,73 73 0,-82-96 0,1 0 0,1-2 0,1-1 0,0-1 0,62 30 0,50 7 0,173 48 0,-33-14 0,-207-68 0,106 29 0,-141-43 0,1-1 0,71 3 0,-64-9 0,-1-2 0,1-2 0,0-2 0,51-12 0,-75 11 0,0-1 0,0-1 0,0 0 0,-1-2 0,-1-1 0,1 0 0,-2-1 0,0-2 0,0 0 0,19-19 0,-8 2 0,-2-1 0,-2-1 0,25-40 0,59-115 0,-47 77 0,100-149 0,-151 244 0,-2-1 0,0 0 0,-1-1 0,-1 0 0,0 0 0,-2-1 0,0 0 0,-1 0 0,-1 0 0,-1-1 0,0 1 0,-1-25 0,-1 17 0,6-180 0,-1-231 0,-8 408 0,0 1 0,-2 1 0,-1-1 0,-2 0 0,-12-34 0,-40-127 0,33 99 0,-52-122 0,-94-148 0,143 294 0,22 48 0,-1 0 0,-1 0 0,-22-34 0,-16-11 0,-95-100 0,122 144 0,-1 1 0,-1 1 0,-1 1 0,0 1 0,-2 1 0,1 1 0,-2 1 0,-39-14 0,4 8 0,-100-16 0,-67 5 0,155 21 0,-266-3-1125,328 13 885,-21-1-6586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7.958"/>
    </inkml:context>
    <inkml:brush xml:id="br0">
      <inkml:brushProperty name="width" value="0.035" units="cm"/>
      <inkml:brushProperty name="height" value="0.035" units="cm"/>
      <inkml:brushProperty name="color" value="#E71224"/>
    </inkml:brush>
  </inkml:definitions>
  <inkml:trace contextRef="#ctx0" brushRef="#br0">308 328 24575,'23'-1'0,"0"0"0,38-7 0,-50 6 0,1-1 0,-1-1 0,0 1 0,-1-2 0,1 1 0,-1-2 0,11-6 0,-18 10 0,-1 0 0,0 0 0,0 0 0,0 0 0,0 0 0,0-1 0,0 1 0,0-1 0,-1 1 0,1-1 0,-1 0 0,0 1 0,0-1 0,0 0 0,0 0 0,-1 0 0,1 0 0,-1 0 0,1 0 0,-1 0 0,0 0 0,0 0 0,0 0 0,-1 0 0,1 0 0,-1 0 0,-1-5 0,-3-7 0,0 1 0,-1-1 0,-1 1 0,-8-14 0,11 20 0,-1 0 0,0 1 0,0-1 0,-1 1 0,1 1 0,-1-1 0,-1 1 0,1 0 0,-1 0 0,0 1 0,-1 0 0,1 0 0,-1 1 0,0 0 0,0 0 0,0 1 0,-1 0 0,1 0 0,-1 1 0,0 0 0,0 1 0,1-1 0,-1 2 0,-16 0 0,10 1 0,-1 0 0,0 1 0,0 1 0,1 0 0,-1 1 0,1 1 0,0 0 0,0 2 0,1-1 0,0 2 0,0 0 0,-19 14 0,25-16 0,1 1 0,0-1 0,0 2 0,0-1 0,1 1 0,0 0 0,1 0 0,0 1 0,0-1 0,1 1 0,0 0 0,0 1 0,1-1 0,0 0 0,1 1 0,0 0 0,0 0 0,1 0 0,1-1 0,-1 1 0,2 0 0,-1 0 0,1 0 0,1 0 0,0 0 0,0-1 0,1 1 0,0-1 0,1 0 0,0 1 0,0-2 0,1 1 0,0 0 0,9 10 0,1-2 0,0 0 0,1-2 0,1 1 0,1-2 0,0-1 0,0 0 0,2-1 0,-1-1 0,2 0 0,30 10 0,-19-10 0,-1-1 0,1-2 0,0-2 0,1 0 0,0-2 0,53-1 0,-65-3 0,-1-2 0,21-3 0,-35 4 0,-1 0 0,1-1 0,-1 1 0,0-1 0,0 0 0,0 0 0,0-1 0,0 0 0,0 0 0,0 0 0,-1 0 0,6-5 0,0-8-1365,-6 1-5461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42:55.391"/>
    </inkml:context>
    <inkml:brush xml:id="br0">
      <inkml:brushProperty name="width" value="0.035" units="cm"/>
      <inkml:brushProperty name="height" value="0.035" units="cm"/>
      <inkml:brushProperty name="color" value="#E71224"/>
    </inkml:brush>
  </inkml:definitions>
  <inkml:trace contextRef="#ctx0" brushRef="#br0">1 35 24575,'14'0'0,"22"0"0,40 0 0,69 0 0,61 0 0,51 0-2081,24 0 2081,4-5 0,-6-3 0,13 1 0,-10 1 0,-35 2 0,-25 1 0,-28 2 0,-38 1 0,-37 0 500,-33 0-500,-31 0-6610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42:55.813"/>
    </inkml:context>
    <inkml:brush xml:id="br0">
      <inkml:brushProperty name="width" value="0.035" units="cm"/>
      <inkml:brushProperty name="height" value="0.035" units="cm"/>
      <inkml:brushProperty name="color" value="#E71224"/>
    </inkml:brush>
  </inkml:definitions>
  <inkml:trace contextRef="#ctx0" brushRef="#br0">42 0 24575,'6'0'0,"13"12"0,15 6 0,13 6 0,7 5 0,0-3 0,0-3 0,-7-5 0,-6-3 0,-15 4 0,-26 3 0,-25-1 0,-46-3 0,-21-2 0,-2-1 0,13 0 0,20-2-8191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45:47.231"/>
    </inkml:context>
    <inkml:brush xml:id="br0">
      <inkml:brushProperty name="width" value="0.035" units="cm"/>
      <inkml:brushProperty name="height" value="0.035" units="cm"/>
      <inkml:brushProperty name="color" value="#E71224"/>
    </inkml:brush>
  </inkml:definitions>
  <inkml:trace contextRef="#ctx0" brushRef="#br0">3501 121 24575,'-27'0'0,"-1"2"0,1 2 0,-1 0 0,-48 15 0,-166 61 0,234-77 0,1 1 0,0 0 0,-1 0 0,2 1 0,-1 0 0,0 0 0,1 1 0,0-1 0,0 1 0,1 1 0,0-1 0,0 1 0,0 0 0,-5 12 0,1-2 0,2-1 0,0 2 0,1-1 0,1 1 0,-4 28 0,5-10 0,2 0 0,4 55 0,0-14 0,-1-45 0,-2 1 0,-2 0 0,-1 0 0,-9 35 0,8-48 0,2-5 0,-1 0 0,0-1 0,-1 0 0,0 0 0,-2 0 0,-14 25 0,-8 3 0,-2-1 0,-2-1 0,-47 44 0,33-45 0,27-24 0,-20 19 0,33-28 0,-1-1 0,0 0 0,-1 0 0,1-1 0,-1 0 0,0 0 0,0-1 0,0 0 0,0-1 0,-16 3 0,4-1 0,-320 76 0,296-72 0,0-2 0,-1-1 0,-59-3 0,-34 3 0,32 6 0,-132 6 0,214-16 0,-1 2 0,-47 10 0,43-6 0,-44 4 0,14-5 0,-89 20 0,-55 27 0,111-29 0,-85 27 0,154-42 0,0 1 0,1 1 0,1 0 0,0 2 0,-25 19 0,30-20 0,1 1 0,1 1 0,0 1 0,1 0 0,0 0 0,1 1 0,-16 27 0,-10 27 0,-38 90 0,66-132 0,1 0 0,1 1 0,2 0 0,1 1 0,1-1 0,-1 49 0,6-38 0,2 144 0,-1-176 0,1 0 0,-1-1 0,1 1 0,1 0 0,0 0 0,0-1 0,0 0 0,1 1 0,0-1 0,1 0 0,8 10 0,7 7 0,40 34 0,-52-50 0,18 16 0,73 63 0,-86-78 0,-1 0 0,1-1 0,1-1 0,-1 0 0,1 0 0,21 6 0,7-6 0,-36-6 0,1-1 0,0 1 0,-1 1 0,1-1 0,-1 1 0,0 0 0,0 1 0,12 5 0,-1 2 0,1-1 0,0-1 0,0-1 0,1 0 0,0-1 0,36 5 0,121 6 0,-155-16 0,336 4 0,-222-6 0,-105 0 0,0-2 0,-1-1 0,40-10 0,83-32 0,-139 41 0,0 0 0,0-1 0,0 0 0,-1-1 0,0-1 0,-1 0 0,1-1 0,-1 0 0,11-13 0,-2 3 0,42-35 0,-53 48 0,0 0 0,0 1 0,1 0 0,0 0 0,0 1 0,0 0 0,0 1 0,13-2 0,-16 4 0,1-1 0,-1 0 0,0 0 0,0-1 0,0 0 0,0 0 0,0-1 0,0 0 0,-1 0 0,0 0 0,0-1 0,0 0 0,6-6 0,6-5 0,1 0 0,1 2 0,0 1 0,36-19 0,2-1 0,-56 32 0,-1 0 0,1-1 0,0 1 0,0-1 0,-1 1 0,1-1 0,-1 0 0,0 0 0,1 1 0,-1-1 0,0 0 0,0 0 0,0-1 0,0 1 0,-1 0 0,1 0 0,-1 0 0,1-3 0,0-4 0,0-1 0,-1 1 0,0-12 0,0-19 0,1 33 0,24-116 0,-21 109 0,0 1 0,2 0 0,-1 0 0,1 1 0,1-1 0,1 1 0,8-11 0,118-153 0,-121 160 0,0 2 0,1 0 0,1 0 0,0 2 0,1 0 0,18-11 0,10-8 0,-16 10 0,2-2 0,1 0 0,55-28 0,14-2 0,68-30 0,-89 49 0,2 3 0,95-22 0,-84 32 0,1 4 0,1 3 0,130 0 0,555 15 0,-766-2 0,0 0 0,-1 0 0,1-2 0,-1 0 0,0 0 0,23-10 0,68-39 0,-63 30 0,-19 10 0,0-1 0,-1-1 0,-1-1 0,0-1 0,-1 0 0,-1-2 0,30-37 0,-26 26 0,-2-1 0,-1-1 0,-1-1 0,22-59 0,-33 74 0,-1 0 0,-1-1 0,-1 0 0,2-35 0,-7-73 0,-1 52 0,3 18 0,-5-95 0,4 134 0,-2-1 0,0 1 0,-2 0 0,1 0 0,-2 0 0,-11-23 0,9 27 0,-1 1 0,-1-1 0,0 1 0,0 1 0,-1 0 0,-1 0 0,-24-16 0,4 1 0,5 3 0,-2 1 0,-1 1 0,-1 1 0,-1 2 0,0 1 0,-56-21 0,-7 11 0,-2 3 0,0 5 0,-148-9 0,-301 14 0,-4 39 0,-162 98-1365,662-110-5461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0:22.436"/>
    </inkml:context>
    <inkml:brush xml:id="br0">
      <inkml:brushProperty name="width" value="0.035" units="cm"/>
      <inkml:brushProperty name="height" value="0.035" units="cm"/>
      <inkml:brushProperty name="color" value="#E71224"/>
    </inkml:brush>
  </inkml:definitions>
  <inkml:trace contextRef="#ctx0" brushRef="#br0">2 518 24575,'-1'1'0,"1"0"0,0 0 0,0 0 0,0 0 0,0 0 0,0 0 0,0 0 0,0-1 0,0 1 0,0 0 0,0 0 0,1 0 0,-1 0 0,0 0 0,1-1 0,-1 1 0,0 0 0,1 0 0,-1 0 0,1-1 0,0 1 0,-1 0 0,1-1 0,-1 1 0,1 0 0,0-1 0,-1 1 0,1-1 0,0 1 0,0-1 0,0 0 0,-1 1 0,1-1 0,0 0 0,0 1 0,0-1 0,0 0 0,0 0 0,-1 0 0,1 0 0,0 0 0,0 0 0,0 0 0,0 0 0,0 0 0,0 0 0,0 0 0,-1 0 0,1-1 0,0 1 0,0 0 0,0-1 0,0 0 0,8-2 0,-1-1 0,0-1 0,0 1 0,8-7 0,-16 10 0,247-156 0,-184 123 0,2 3 0,76-25 0,-54 28 0,123-24 0,-201 50 0,0 1 0,0 0 0,1 0 0,17 2 0,-22 0 0,0 0 0,0 0 0,0 0 0,0 1 0,0 0 0,0 0 0,-1 0 0,1 0 0,-1 1 0,7 5 0,7 7 0,0 1 0,-1 1 0,21 27 0,39 64 0,-41-57 0,0 1 0,150 194 0,-160-216 0,1-2 0,1 0 0,2-2 0,0-1 0,58 35 0,-73-52 0,0-1 0,0 0 0,1-1 0,-1-1 0,1 0 0,0-1 0,1-1 0,22 2 0,-17-4 0,1-1 0,-1-1 0,0-2 0,1 0 0,31-8 0,-13-2 0,80-34 0,32-30 0,-122 61 0,235-132 0,89-45 0,-348 190 0,-1 0 0,1 1 0,-1 0 0,1 0 0,0 0 0,0 1 0,0 0 0,0 0 0,0 0 0,0 1 0,0 0 0,1 1 0,-1 0 0,0 0 0,0 0 0,12 5 0,-9-2 0,0 0 0,-1 1 0,1 1 0,-1 0 0,0 0 0,-1 1 0,1 0 0,-1 0 0,-1 1 0,9 10 0,-7-7 0,0-1 0,2 0 0,-1 0 0,1-1 0,0-1 0,1 1 0,0-2 0,0 0 0,1 0 0,0-1 0,0-1 0,0 0 0,1-1 0,0 0 0,0-1 0,0-1 0,0 0 0,0-1 0,0 0 0,19-2 0,-6-1 0,0-2 0,0-1 0,0 0 0,32-13 0,102-46 0,-145 57 0,356-174-190,-9-21-117,-150 82 231,-193 108 76,-15 8 0,1 0 0,0 1 0,-1 0 0,2 0 0,-1 0 0,0 1 0,0 0 0,1 0 0,-1 0 0,12-1 0,-17 4 8,1-1-1,-1 0 1,1 1-1,-1-1 1,1 1-1,-1-1 1,0 1 0,1 0-1,-1 0 1,0 0-1,1-1 1,-1 1-1,0 0 1,0 1-1,0-1 1,1 1 0,16 23 256,-14-18-179,66 111 17,-39-64-105,71 96-1,-85-129 4,-1-1 0,31 31 0,-40-45 0,0-1 0,0 1 0,1-1 0,-1-1 0,1 1 0,0-1 0,0-1 0,15 5 0,3-2 0,-1-1 0,1-2 0,0-1 0,0-1 0,0-1 0,0-1 0,38-6 0,177-49 0,-232 54 0,251-82 0,-43 12 0,-150 52 0,85-11 0,-141 29 0,-1 1 0,1 0 0,-1 0 0,1 1 0,-1 1 0,19 3 0,-23-2 0,1 0 0,-1 0 0,0 0 0,0 1 0,0 0 0,0 1 0,0-1 0,-1 1 0,0 0 0,0 1 0,8 7 0,18 24 0,33 48 0,-38-47 0,47 50 0,-62-76 0,0 0 0,1-1 0,1 0 0,0-1 0,0-1 0,1 0 0,0-1 0,19 8 0,0-5 0,1-1 0,0-1 0,0-2 0,0-2 0,1-1 0,0-1 0,50-5 0,5-6 0,145-33 0,78-38 0,96-19 0,-394 96 0,0 1 0,0 0 0,1 1 0,23 1 0,-35 0 0,0 0 0,1 1 0,-1 0 0,0 0 0,0 0 0,0 1 0,0-1 0,0 1 0,-1 0 0,1 0 0,0 0 0,-1 0 0,0 1 0,1 0 0,-1-1 0,0 1 0,0 1 0,-1-1 0,1 0 0,3 5 0,1 6 0,-1 1 0,0-1 0,0 1 0,4 21 0,-5-16 0,12 28 0,-16-46 0,0 0 0,0 1 0,1-1 0,-1 0 0,1 0 0,0 0 0,0 0 0,-1 0 0,1 0 0,0 0 0,1-1 0,-1 1 0,0-1 0,0 0 0,1 1 0,-1-1 0,1 0 0,-1 0 0,1-1 0,4 2 0,2-1 0,1 0 0,-1 0 0,1-1 0,18-2 0,13-3 0,0-3 0,0-1 0,60-22 0,122-58 0,-194 76 0,505-235 0,-480 222 0,-34 16 0,12-6 0,1 1 0,39-11 0,-67 24 0,-1 1 0,0 0 0,1 1 0,-1-1 0,1 0 0,-1 1 0,1 0 0,-1 0 0,1 1 0,7 1 0,-11-2 0,1 1 0,0 0 0,-1 0 0,1 0 0,-1 0 0,1 0 0,-1 0 0,0 0 0,1 0 0,-1 0 0,0 1 0,0-1 0,0 0 0,0 1 0,0-1 0,0 1 0,0-1 0,0 1 0,-1 0 0,1-1 0,0 1 0,-1 0 0,0-1 0,1 1 0,-1 0 0,0 0 0,0 2 0,4 38-1365,-1-23-5461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0:24.733"/>
    </inkml:context>
    <inkml:brush xml:id="br0">
      <inkml:brushProperty name="width" value="0.035" units="cm"/>
      <inkml:brushProperty name="height" value="0.035" units="cm"/>
      <inkml:brushProperty name="color" value="#E71224"/>
    </inkml:brush>
  </inkml:definitions>
  <inkml:trace contextRef="#ctx0" brushRef="#br0">120 1 24575,'3'11'0,"1"19"0,2 20 0,1 31 0,-2 19 0,-1 16 0,-1-2 0,-4-2 0,-8-6 0,-8-4 0,-4-8 0,-6-14 0,0-17 0,0-21 0,4-16-8191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0:25.996"/>
    </inkml:context>
    <inkml:brush xml:id="br0">
      <inkml:brushProperty name="width" value="0.035" units="cm"/>
      <inkml:brushProperty name="height" value="0.035" units="cm"/>
      <inkml:brushProperty name="color" value="#E71224"/>
    </inkml:brush>
  </inkml:definitions>
  <inkml:trace contextRef="#ctx0" brushRef="#br0">672 0 24575,'-22'1'0,"1"1"0,0 1 0,-30 9 0,22-5 0,-31 3 0,27-6 0,1 2 0,0 1 0,0 1 0,-43 19 0,-175 50 0,249-77 0,0 0 0,1 0 0,-1 0 0,0 1 0,0-1 0,0 0 0,1 1 0,-1-1 0,0 0 0,0 1 0,1-1 0,-1 1 0,0-1 0,1 1 0,-1 0 0,0 0 0,1 0 0,-1-1 0,1 1 0,0-1 0,0 0 0,0 1 0,0-1 0,0 1 0,0-1 0,0 1 0,0-1 0,0 0 0,0 1 0,1-1 0,-1 1 0,0-1 0,0 0 0,0 1 0,0-1 0,1 0 0,-1 1 0,0-1 0,0 1 0,1-1 0,26 22 0,-15-13 0,47 45 40,-3 3-1,56 73 1,24 27-1524,-119-141-5342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0:27.669"/>
    </inkml:context>
    <inkml:brush xml:id="br0">
      <inkml:brushProperty name="width" value="0.035" units="cm"/>
      <inkml:brushProperty name="height" value="0.035" units="cm"/>
      <inkml:brushProperty name="color" value="#E71224"/>
    </inkml:brush>
  </inkml:definitions>
  <inkml:trace contextRef="#ctx0" brushRef="#br0">0 0 24575,'1'12'0,"0"0"0,4 20 0,1-1 0,21 296 0,-19-193 0,-4-74 0,-2 1 0,-12 118 0,9-177 0,0 3 0,1-1 0,-1 1 0,1 0 0,0 0 0,0 0 0,1 5 0,-1-9 0,0 0 0,1 1 0,-1-1 0,1 0 0,-1 0 0,1 0 0,-1 0 0,1 0 0,0 0 0,0 0 0,0 0 0,-1 0 0,1 0 0,0 0 0,0 0 0,0 0 0,0-1 0,0 1 0,0 0 0,1-1 0,-1 1 0,0-1 0,0 1 0,0-1 0,1 0 0,-1 1 0,0-1 0,2 0 0,22 2 0,0-1 0,44-4 0,0 0 0,-55 3-110,7 0-204,1 0 0,-1-2 1,38-7-1,-46 6-6512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3:14.560"/>
    </inkml:context>
    <inkml:brush xml:id="br0">
      <inkml:brushProperty name="width" value="0.035" units="cm"/>
      <inkml:brushProperty name="height" value="0.035" units="cm"/>
      <inkml:brushProperty name="color" value="#008C3A"/>
    </inkml:brush>
  </inkml:definitions>
  <inkml:trace contextRef="#ctx0" brushRef="#br0">2359 204 24575,'-370'-1'0,"-440"3"0,756-2 0,0 3 0,1 2 0,0 3 0,0 2 0,-99 31 0,141-36 0,1 0 0,0 0 0,0 1 0,0 0 0,1 1 0,0 0 0,-13 12 0,-2 7 0,-23 31 0,22-26 0,-34 44 0,4 3 0,-59 113 0,-68 181 0,136-270 0,-37 124 0,73-189 0,2 1 0,1 0 0,-1 46 0,9 117 0,1-178 0,2 0 0,0-1 0,1 0 0,1 0 0,14 31 0,56 104 0,-37-81 0,-11-19 0,3-1 0,2-2 0,2-1 0,76 87 0,-10-35 0,3-4 0,122 89 0,-162-143 0,2-2 0,2-4 0,1-2 0,2-4 0,106 38 0,-6-22 0,182 31 0,181 6 0,-388-67 0,319 24 0,-454-44 0,117 10 0,-109-8 0,0 0 0,0 2 0,-1 0 0,30 13 0,-9 3 0,-26-13 0,0-1 0,14 6 0,374 113 0,-291-100 0,130 15 0,115-10 0,412-13 0,-367-14 0,-356-4 0,536 5 0,-241-37 0,-188 12 0,18 1-12,616-81-118,-105 3-644,9 58 835,-581 42 224,0-6 0,132-19 0,-148 3-285,176-60 0,-101 26 0,-75 25 0,92-40 0,-171 62 0,-1 0 0,23-16 0,-31 19 0,0 0 0,0 0 0,0-1 0,-1 1 0,0-1 0,1 0 0,-2 0 0,1 0 0,0-1 0,-1 1 0,4-8 0,20-62 0,40-104 0,-47 135 0,1 2 0,30-45 0,8 4 0,23-38 0,-71 103 0,-1-1 0,-1 0 0,0 0 0,-2-1 0,7-26 0,18-134 0,9-217 0,-31 232 0,-18-251 0,5 388 0,-1-1 0,0 1 0,-3 1 0,0-1 0,-1 1 0,-2 0 0,0 1 0,-2 1 0,-1 0 0,-23-31 0,7 15 0,-3 1 0,0 2 0,-3 1 0,-1 1 0,-2 3 0,-1 0 0,-73-42 0,43 36 0,-1 2 0,-3 4 0,0 3 0,-86-21 0,-73-10 0,-230-71 0,-60-31 0,-10 53 0,-215 47 0,641 57 0,-578-18 0,567 22 0,-249 1 0,1 24 0,-309 74 0,560-79 0,-147 13 0,-42 8 0,-258 34 0,107-34 0,-29 2 0,374-40 0,-174-19 0,-4 0 0,33 17-1365,225 1-5461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3:15.405"/>
    </inkml:context>
    <inkml:brush xml:id="br0">
      <inkml:brushProperty name="width" value="0.035" units="cm"/>
      <inkml:brushProperty name="height" value="0.035" units="cm"/>
      <inkml:brushProperty name="color" value="#008C3A"/>
    </inkml:brush>
  </inkml:definitions>
  <inkml:trace contextRef="#ctx0" brushRef="#br0">1566 2056 24575,'-1'-4'0,"0"1"0,-1-1 0,0 1 0,0-1 0,0 1 0,0 0 0,0 0 0,-1 0 0,1 0 0,-1 0 0,0 0 0,-5-3 0,-3-6 0,-166-171 0,-204-234 0,-172-304 0,328 349 0,144 242 95,48 82-825,-29-60 0,53 88-6096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3:15.796"/>
    </inkml:context>
    <inkml:brush xml:id="br0">
      <inkml:brushProperty name="width" value="0.035" units="cm"/>
      <inkml:brushProperty name="height" value="0.035" units="cm"/>
      <inkml:brushProperty name="color" value="#008C3A"/>
    </inkml:brush>
  </inkml:definitions>
  <inkml:trace contextRef="#ctx0" brushRef="#br0">52 0 24575,'0'6'0,"0"22"0,-5 20 0,-3 17 0,1 8 0,-2 1 0,1-7 0,2-9 0,2-9 0,1-9 0,2-10 0,0-8-8191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5:25:39.635"/>
    </inkml:context>
    <inkml:brush xml:id="br0">
      <inkml:brushProperty name="width" value="0.035" units="cm"/>
      <inkml:brushProperty name="height" value="0.035" units="cm"/>
      <inkml:brushProperty name="color" value="#E71224"/>
    </inkml:brush>
  </inkml:definitions>
  <inkml:trace contextRef="#ctx0" brushRef="#br0">1 37 24575,'576'0'0,"-321"-14"0,-83 2 0,-114 10 0,207-7 0,-1 22 0,-194-2 0,-33-5 0,46 2 0,-52-8 0,205 10 0,17-5 0,-52-3 0,-57 14 0,18 1 0,152-16 0,153 5 0,-437-5 0,445 34 0,-440-31 0,-1-2 0,0-1 0,68-7 0,-7-3 0,139 5 0,-59 3 0,85-13 0,138-3 0,979 18 0,-1215-9 0,-33 0 0,748 5 0,-473 5 0,-112 11 0,-127-1 0,302 25 0,-155 4 0,-3 0 0,-309-41 0,234 27 0,-168-16 0,96 28 0,73 22 0,-184-52 0,1-2 0,89 0 0,52-7 0,141-5 0,-217-7 0,-96 8 0,-1 0 0,-1-1 0,35-13 0,-52 17 0,1-1 0,0 1 0,-1-1 0,1 1 0,-1-1 0,1 0 0,-1 0 0,0 0 0,0 0 0,0 0 0,0 0 0,0-1 0,-1 1 0,1-1 0,-1 1 0,1-1 0,-1 0 0,0 1 0,0-1 0,0 0 0,0 0 0,-1 0 0,1 0 0,-1 0 0,0-4 0,5-17 0,0 10-1365,1 3-5461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3:16.230"/>
    </inkml:context>
    <inkml:brush xml:id="br0">
      <inkml:brushProperty name="width" value="0.035" units="cm"/>
      <inkml:brushProperty name="height" value="0.035" units="cm"/>
      <inkml:brushProperty name="color" value="#008C3A"/>
    </inkml:brush>
  </inkml:definitions>
  <inkml:trace contextRef="#ctx0" brushRef="#br0">1 16 24575,'0'-2'0,"2"-2"0,11 0 0,24 1 0,30 1 0,32 6 0,19 6 0,13 4 0,0-1 0,-1 4 0,-17-2 0,-29-3-8191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7:07.139"/>
    </inkml:context>
    <inkml:brush xml:id="br0">
      <inkml:brushProperty name="width" value="0.035" units="cm"/>
      <inkml:brushProperty name="height" value="0.035" units="cm"/>
      <inkml:brushProperty name="color" value="#008C3A"/>
    </inkml:brush>
  </inkml:definitions>
  <inkml:trace contextRef="#ctx0" brushRef="#br0">1803 102 24575,'-31'-11'0,"-8"2"0,-54-13 0,-185-20 0,126 39 0,-59-5 0,159 4 0,1 2 0,-1 2 0,1 2 0,-1 3 0,1 2 0,1 2 0,-1 2 0,2 3 0,-82 32 0,125-43 0,0 0 0,0 0 0,0 1 0,0 0 0,0 0 0,1 0 0,0 1 0,-6 5 0,-1 5 0,-17 27 0,23-34 0,-153 203 0,57-79 0,96-124 0,1 1 0,0 0 0,1 0 0,0 0 0,0 0 0,1 1 0,0-1 0,1 1 0,-2 18 0,1 8 0,3 50 0,0-41 0,1 2 0,8 72 0,-6-100 0,1 0 0,1-1 0,0 1 0,2-1 0,0 0 0,15 27 0,-10-27 0,0-1 0,1 0 0,1-1 0,0 0 0,1-2 0,1 1 0,0-2 0,1 0 0,0-1 0,1-1 0,25 12 0,13 2 0,0-3 0,96 26 0,-91-34 0,1-2 0,0-3 0,65 2 0,187-11 0,-190-3 0,-95 3 0,-4 1 0,0-2 0,41-6 0,-60 6 0,0 0 0,1-1 0,-1 0 0,0 0 0,0-1 0,0 1 0,0-1 0,-1 0 0,1-1 0,-1 0 0,0 0 0,0 0 0,0 0 0,0-1 0,4-5 0,70-101 0,-32 42 0,4 1 0,71-73 0,-80 102 0,-21 20 0,-1-1 0,29-35 0,-44 48 0,0-1 0,0 1 0,-1-1 0,0 0 0,0 0 0,-1-1 0,0 1 0,-1-1 0,0 1 0,0-1 0,0 0 0,-1-13 0,-3-43 0,-3-1 0,-13-65 0,14 109 0,0 0 0,-1 0 0,-2 0 0,0 1 0,-1 0 0,-1 0 0,-1 1 0,-1 0 0,-1 0 0,0 2 0,-16-19 0,18 25-170,1 1-1,-1 0 0,-1 1 1,0 0-1,-1 0 0,0 2 1,-18-12-1,15 14-6655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7:47.044"/>
    </inkml:context>
    <inkml:brush xml:id="br0">
      <inkml:brushProperty name="width" value="0.035" units="cm"/>
      <inkml:brushProperty name="height" value="0.035" units="cm"/>
      <inkml:brushProperty name="color" value="#008C3A"/>
    </inkml:brush>
  </inkml:definitions>
  <inkml:trace contextRef="#ctx0" brushRef="#br0">5823 1 24575,'-2735'0'-4363,"2338"12"4252,274 0 1408,-142 31-1,-345 100 585,544-124-1881,-66 27 0,105-35 0,0 2 0,2 1 0,-1 1 0,2 1 0,-25 22 0,-491 486 0,196-129 0,264-288 0,-126 223 0,183-283 0,3 2 0,1 0 0,2 1 0,3 0 0,-13 87 0,13-25 0,2 176 0,13-241 0,1 1 0,3-1 0,2 0 0,2 0 0,2-1 0,2 0 0,37 84 0,-15-55 0,3-1 0,3-2 0,4-2 0,2-2 0,4-3 0,2-1 0,3-3 0,110 93 0,-79-86 0,146 87 0,109 30 0,75 10 0,-295-146 0,191 49 0,221 18 0,-367-89 0,204 7 0,230-19 0,-249-10 0,295 16 0,-429 0 0,454 30 0,-117-55 0,-221-3 0,674-40 0,-764 31 0,-96 5 0,1-7 0,151-40 0,-206 34 0,-2-4 0,-1-5 0,-1-3 0,104-59 0,-124 54 0,-1-4 0,-2-2 0,-3-3 0,-1-3 0,79-88 0,-26 12 0,183-265 0,-280 363 0,0 0 0,-2 0 0,-2-2 0,-1 0 0,-1 0 0,-2-2 0,-1 1 0,9-62 0,-13 27 0,-4 0 0,-2 0 0,-3 0 0,-13-76 0,0 59 0,-3 1 0,-55-151 0,44 164 0,-3 2 0,-56-88 0,-98-117 0,130 199 0,-4 2 0,-82-79 0,92 106 0,-3 2 0,-1 2 0,-102-59 0,-117-32 0,114 59 0,29 2 0,1 1 0,17 22-185,-2 5 0,-175-44 1,-250-29-546,446 100 689,-525-86-158,563 95 191,2 1-299,-32-6 544,-129-4 0,198 18-7063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8:44.070"/>
    </inkml:context>
    <inkml:brush xml:id="br0">
      <inkml:brushProperty name="width" value="0.035" units="cm"/>
      <inkml:brushProperty name="height" value="0.035" units="cm"/>
      <inkml:brushProperty name="color" value="#008C3A"/>
    </inkml:brush>
  </inkml:definitions>
  <inkml:trace contextRef="#ctx0" brushRef="#br0">0 1 24575,'21'0'0,"1"1"0,-1 1 0,30 7 0,115 30-889,223 82 0,-98-7 65,84 66-1048,76 73 727,786 537-2403,-962-609 3171,878 551-2360,32-88 1978,-889-510 769,-80-46 664,-203-83-636,36 14 880,2-1 0,59 12-1,-70-25 457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4:58:44.535"/>
    </inkml:context>
    <inkml:brush xml:id="br0">
      <inkml:brushProperty name="width" value="0.035" units="cm"/>
      <inkml:brushProperty name="height" value="0.035" units="cm"/>
      <inkml:brushProperty name="color" value="#008C3A"/>
    </inkml:brush>
  </inkml:definitions>
  <inkml:trace contextRef="#ctx0" brushRef="#br0">5325 1 24575,'-8'0'0,"-1"1"0,1 1 0,-1-1 0,1 1 0,0 1 0,0-1 0,0 1 0,-9 5 0,-168 86 0,118-57 0,-164 90-516,-53 26-1548,-1455 740-3532,1552-799 5275,-1821 857-1510,1952-926 1766,-52 25 1363,-163 50 1,207-84 290,23-11-3573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1:21.835"/>
    </inkml:context>
    <inkml:brush xml:id="br0">
      <inkml:brushProperty name="width" value="0.035" units="cm"/>
      <inkml:brushProperty name="height" value="0.035" units="cm"/>
      <inkml:brushProperty name="color" value="#E71224"/>
    </inkml:brush>
  </inkml:definitions>
  <inkml:trace contextRef="#ctx0" brushRef="#br0">2 363 24575,'-1'-6'0,"1"-1"0,0 1 0,0 0 0,1-1 0,0 1 0,0 0 0,0-1 0,1 1 0,0 0 0,0 0 0,1 0 0,-1 0 0,1 1 0,1-1 0,-1 1 0,1 0 0,0 0 0,4-5 0,6-2 0,0-1 0,0 2 0,1 0 0,1 1 0,27-13 0,0 3 0,45-15 0,-75 31 0,0-1 0,1 2 0,-1-1 0,24-1 0,-33 5 0,0 0 0,0 0 0,0 0 0,0 1 0,0-1 0,0 1 0,0 0 0,0 0 0,0 1 0,0-1 0,0 1 0,-1 0 0,1 0 0,-1 0 0,1 0 0,-1 1 0,0-1 0,0 1 0,0 0 0,3 3 0,19 27 0,-15-19 0,0-2 0,19 19 0,-25-27 0,0 0 0,1-1 0,-1 0 0,1 0 0,0 0 0,0-1 0,0 1 0,0-1 0,0 0 0,0-1 0,10 3 0,7-2 0,0 0 0,1-2 0,-1 0 0,1-2 0,-1 0 0,26-7 0,129-41 0,78-53 0,-64 22 0,-189 80 0,0 0 0,0 1 0,0-1 0,0 1 0,0-1 0,0 1 0,0 0 0,-1 0 0,1 0 0,0 0 0,0 0 0,0 0 0,0 0 0,0 0 0,0 1 0,0-1 0,0 1 0,0 0 0,0-1 0,-1 1 0,1 0 0,0 0 0,-1 0 0,4 2 0,-1 2 0,1 0 0,-1 1 0,0-1 0,-1 1 0,7 11 0,11 17 0,-7-17 0,0-1 0,1 0 0,1-1 0,1 0 0,28 18 0,-35-26 0,2-1 0,-1 0 0,0-1 0,1-1 0,0 1 0,0-2 0,0 0 0,1 0 0,-1-1 0,1-1 0,14 0 0,-1-3 0,0-1 0,-1-2 0,1 0 0,-1-2 0,0-1 0,29-13 0,-5 2 0,17-5 0,140-43 0,-202 66 0,0 0 0,0 1 0,0 0 0,0-1 0,0 1 0,0 1 0,0-1 0,0 1 0,0-1 0,0 1 0,0 0 0,0 0 0,0 1 0,-1-1 0,1 1 0,0 0 0,-1 0 0,1 0 0,4 4 0,3 4 0,0 1 0,-1 0 0,0 0 0,8 14 0,17 19 0,-25-34 0,0 0 0,0-1 0,1 0 0,21 13 0,-25-18 0,0-1 0,1 0 0,-1 0 0,1 0 0,0-1 0,0 0 0,0-1 0,0 0 0,15 1 0,17-3 0,1-2 0,60-10 0,76-28 0,-112 25 0,-49 11 0,0 2 0,0 0 0,1 1 0,32 0 0,-44 2 0,1 1 0,-1 0 0,1 0 0,-1 0 0,1 0 0,-1 1 0,0 0 0,0 0 0,0 1 0,0 0 0,0-1 0,0 1 0,-1 1 0,1-1 0,-1 1 0,0 0 0,0 0 0,4 5 0,4 8 0,-7-11 0,-1 1 0,2-1 0,8 9 0,-11-13 0,0 0 0,-1 0 0,1 0 0,0-1 0,0 1 0,0-1 0,0 0 0,0 1 0,1-2 0,-1 1 0,0 0 0,5 0 0,26 1 0,1-1 0,55-6 0,68-18 0,-142 20 0,91-17 0,-37 6 0,1 3 0,122-4 0,-189 15 0,-1 0 0,1 1 0,-1-1 0,1 1 0,-1 0 0,0 0 0,1 0 0,-1 0 0,0 0 0,0 1 0,0 0 0,0-1 0,0 1 0,3 3 0,0 1 0,0 0 0,0 1 0,-1-1 0,6 9 0,-7-8 0,0-1 0,1 0 0,0 0 0,0-1 0,0 1 0,13 8 0,-14-11 0,1-1 0,0 0 0,0 0 0,1 0 0,-1-1 0,0 1 0,0-1 0,1-1 0,-1 1 0,8-1 0,59-5 0,-59 4 0,201-41 0,-21 3 0,-188 38 0,-1 0 0,1 1 0,0-1 0,0 1 0,0 0 0,0 1 0,0-1 0,0 1 0,-1 0 0,1 0 0,0 1 0,-1-1 0,1 1 0,-1 0 0,1 0 0,-1 1 0,0-1 0,0 1 0,0 0 0,0 0 0,-1 0 0,1 1 0,-1-1 0,4 6 0,15 17 0,-15-16 0,2 0 0,15 14 0,-21-21 0,0-1 0,1 0 0,-1 1 0,1-1 0,-1-1 0,1 1 0,0 0 0,-1-1 0,1 0 0,0 0 0,0 0 0,7 1 0,5-2 0,0-1 0,0 0 0,0-1 0,0 0 0,0-1 0,-1-1 0,18-7 0,102-49 0,-101 44 0,10-6 0,113-49 0,-129 60 0,1 1 0,0 1 0,49-7 0,-74 15 0,1 1 0,-1-1 0,0 1 0,0 0 0,0 1 0,0-1 0,1 0 0,-1 1 0,0 0 0,0 0 0,0 0 0,0 1 0,-1 0 0,1-1 0,0 1 0,-1 0 0,1 1 0,-1-1 0,1 1 0,-1-1 0,0 1 0,0 0 0,0 0 0,-1 0 0,1 1 0,-1-1 0,0 1 0,4 7 0,81 161-1365,-78-151-5461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1:22.873"/>
    </inkml:context>
    <inkml:brush xml:id="br0">
      <inkml:brushProperty name="width" value="0.035" units="cm"/>
      <inkml:brushProperty name="height" value="0.035" units="cm"/>
      <inkml:brushProperty name="color" value="#E71224"/>
    </inkml:brush>
  </inkml:definitions>
  <inkml:trace contextRef="#ctx0" brushRef="#br0">674 3 24575,'-135'-1'0,"-3"-1"0,-190 22 0,322-19 0,-3-1 0,0 2 0,1-1 0,-1 1 0,-14 6 0,23-8 0,0 0 0,-1 0 0,1 0 0,-1 1 0,1-1 0,-1 0 0,1 0 0,-1 1 0,1-1 0,0 0 0,-1 1 0,1-1 0,-1 0 0,1 1 0,0-1 0,0 1 0,-1-1 0,1 0 0,0 1 0,0-1 0,-1 1 0,1-1 0,0 1 0,0-1 0,0 1 0,0-1 0,0 1 0,0-1 0,0 1 0,0-1 0,0 1 0,0-1 0,0 1 0,0-1 0,0 1 0,0-1 0,0 1 0,0-1 0,1 1 0,-1-1 0,0 1 0,0-1 0,1 0 0,-1 1 0,0-1 0,0 1 0,1-1 0,-1 0 0,1 1 0,-1-1 0,0 0 0,1 1 0,-1-1 0,1 1 0,27 16 0,-27-16 0,146 72 0,151 83 0,-263-137-1365,-10-5-5461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1:23.700"/>
    </inkml:context>
    <inkml:brush xml:id="br0">
      <inkml:brushProperty name="width" value="0.035" units="cm"/>
      <inkml:brushProperty name="height" value="0.035" units="cm"/>
      <inkml:brushProperty name="color" value="#E71224"/>
    </inkml:brush>
  </inkml:definitions>
  <inkml:trace contextRef="#ctx0" brushRef="#br0">0 1 24575,'3'0'0,"12"6"0,18 10 0,12 8 0,13 3 0,11 6 0,4 0 0,-1-3 0,-7-7 0,-8-4 0,-13-5 0,-12-3 0,-9-2 0,-9-3-8191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1:24.944"/>
    </inkml:context>
    <inkml:brush xml:id="br0">
      <inkml:brushProperty name="width" value="0.035" units="cm"/>
      <inkml:brushProperty name="height" value="0.035" units="cm"/>
      <inkml:brushProperty name="color" value="#E71224"/>
    </inkml:brush>
  </inkml:definitions>
  <inkml:trace contextRef="#ctx0" brushRef="#br0">156 137 24575,'-5'0'0,"-1"1"0,1 0 0,-1 0 0,1 1 0,0-1 0,0 1 0,0 0 0,0 1 0,0-1 0,0 1 0,0 0 0,1 1 0,0-1 0,-1 1 0,1-1 0,1 1 0,-1 0 0,0 1 0,1-1 0,0 1 0,-3 5 0,-2 3 0,2 0 0,-1 0 0,1 0 0,1 1 0,1 0 0,-6 27 0,5 8 0,2 0 0,7 87 0,-3-108 0,0-16 0,0-1 0,0 1 0,1-1 0,1 0 0,0 0 0,0 0 0,1 0 0,7 13 0,-9-20 0,0 0 0,1 0 0,0 0 0,0 0 0,0 0 0,0-1 0,1 1 0,-1-1 0,1 0 0,0 0 0,0-1 0,0 1 0,0-1 0,1 1 0,-1-1 0,0-1 0,1 1 0,0-1 0,-1 0 0,1 0 0,0 0 0,5 0 0,-2 0 0,1-1 0,-1 0 0,0 0 0,0-1 0,0 0 0,0 0 0,0-1 0,0 0 0,-1-1 0,1 1 0,0-1 0,-1-1 0,0 0 0,0 0 0,0 0 0,0-1 0,-1 0 0,0 0 0,0 0 0,0-1 0,0 0 0,-1 0 0,0-1 0,-1 1 0,1-1 0,-1 0 0,0 0 0,-1-1 0,0 1 0,0-1 0,3-13 0,5-42 0,-2 0 0,-3-1 0,-3-110 0,-10 62 0,5 102 0,1 0 0,-2-1 0,1 1 0,-2 0 0,1 1 0,-1-1 0,0 1 0,-10-15 0,12 21 0,-1 0 0,0 0 0,0 1 0,0 0 0,0-1 0,0 1 0,0 0 0,0 0 0,-1 1 0,1-1 0,-1 1 0,1 0 0,-1-1 0,0 2 0,-6-2 0,-6 0 0,-1 0 0,-20 2 0,22 0 0,11 0-73,-9-1-358,0 2 1,-23 2-1,20 1-6395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0.134"/>
    </inkml:context>
    <inkml:brush xml:id="br0">
      <inkml:brushProperty name="width" value="0.035" units="cm"/>
      <inkml:brushProperty name="height" value="0.035" units="cm"/>
      <inkml:brushProperty name="color" value="#5B2D90"/>
    </inkml:brush>
  </inkml:definitions>
  <inkml:trace contextRef="#ctx0" brushRef="#br0">2946 52 24575,'-51'-11'0,"-780"-25"-77,771 35 33,56 1 41,-880-3-600,670 16 966,169-7-241,-1 2-1,-71 23 0,-124 38-121,199-58 0,0 2 0,-46 21 0,63-23 0,1 1 0,1 2 0,0 0 0,-35 29 0,54-39 0,0 0 0,0 0 0,1 0 0,-1 1 0,1 0 0,0-1 0,1 1 0,-1 0 0,1 0 0,-3 7 0,0 7 0,-5 31 0,-2 6 0,-4-3 0,2 0 0,3 1 0,2 0 0,-4 97 0,13-118 0,6 165 0,-3-171 0,1-1 0,1 1 0,2-1 0,0 1 0,16 33 0,23 31 0,93 135 0,-105-174 0,10 17 0,4-2 0,107 114 0,-127-154 0,2-2 0,1-2 0,38 23 0,106 52 0,-168-95 0,38 19 0,1-2 0,1-3 0,85 21 0,155 14 0,-254-47 0,274 37 0,114 18 0,309 9 0,130-62 0,-217-7 0,-430 7 0,317-7 0,-52-67 0,-8-40 0,-294 63 0,141-37 0,-8-20 0,-271 85 0,-1 0 0,-1-3 0,0-1 0,-2-2 0,48-38 0,-72 51 0,-1-1 0,0 1 0,0-2 0,-1 1 0,0-1 0,-1 0 0,0-1 0,-1 0 0,-1 0 0,1 0 0,3-14 0,2-17 0,12-88 0,-12 62 0,-1 7 0,5-113 0,-15 149 0,-1 0 0,-1 0 0,-2 1 0,0-1 0,-2 1 0,-1 0 0,-13-33 0,5 27 0,-1 0 0,-1 1 0,-36-46 0,-77-75 0,70 87 0,-3 2 0,-73-54 0,97 89 0,-2 1 0,-48-21 0,-89-32 0,-96-15 0,-8 22 0,85 23 0,129 34 0,-1 2 0,0 4 0,-1 2 0,-79 4 0,-662 21 0,515-8 0,-495 35 0,450-21 0,278-20-341,1 3 0,-1 3-1,-69 20 1,87-16-6485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5:25:41.653"/>
    </inkml:context>
    <inkml:brush xml:id="br0">
      <inkml:brushProperty name="width" value="0.035" units="cm"/>
      <inkml:brushProperty name="height" value="0.035" units="cm"/>
      <inkml:brushProperty name="color" value="#E71224"/>
    </inkml:brush>
  </inkml:definitions>
  <inkml:trace contextRef="#ctx0" brushRef="#br0">1061 119 24575,'-176'9'0,"5"0"0,143-10 0,5 1 0,-37 3 0,53-2 0,1 0 0,-1 1 0,0-1 0,1 1 0,-1 1 0,1-1 0,0 1 0,0 0 0,-11 8 0,4-2 0,1-1 0,-1 0 0,0-1 0,-1-1 0,1 0 0,-20 5 0,-88 16 0,92-23 0,1 1 0,-1 2 0,2 1 0,-45 19 0,65-24 0,0 1 0,0 0 0,0 0 0,1 1 0,0-1 0,-1 1 0,2 1 0,-1-1 0,1 1 0,0 0 0,0 0 0,1 1 0,-1-1 0,1 1 0,1 0 0,-1 0 0,1 0 0,1 1 0,-1-1 0,1 1 0,-1 7 0,1-4 0,1 0 0,0 0 0,1 0 0,0 0 0,0 0 0,1 0 0,1-1 0,0 1 0,0 0 0,1 0 0,5 9 0,-3-7 0,1 0 0,1-1 0,0 0 0,1 0 0,0-1 0,1 0 0,0-1 0,14 12 0,12 13 0,-20-20 0,0 0 0,1-1 0,1-1 0,18 12 0,-12-12 0,1-2 0,1 0 0,-1-2 0,46 12 0,106 10 0,-66-14 0,46 7 0,1-6 0,1-7 0,178-11 0,-295-4 0,1-2 0,-1-2 0,-1-2 0,50-18 0,-67 21 0,1-2 0,-2-1 0,1 0 0,-1-2 0,33-24 0,-51 33 0,0-1 0,-1 0 0,1 0 0,-1 0 0,0 0 0,0-1 0,-1 1 0,1-1 0,-1 0 0,0 1 0,0-1 0,0 0 0,-1-1 0,0 1 0,1-9 0,0-7 0,-2 0 0,-3-36 0,0 12 0,3 16 0,-1 0 0,-1 0 0,-2 1 0,0-1 0,-15-44 0,6 35 0,-2 0 0,-33-59 0,39 82 0,-1 1 0,0 0 0,-1 1 0,-1 0 0,0 0 0,0 1 0,-1 1 0,-1 0 0,-14-9 0,8 10 0,1 0 0,-1 1 0,-1 1 0,1 1 0,-1 1 0,-23-4 0,-132-11 0,-97 16-377,221 6-611,30-1-5838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6.303"/>
    </inkml:context>
    <inkml:brush xml:id="br0">
      <inkml:brushProperty name="width" value="0.035" units="cm"/>
      <inkml:brushProperty name="height" value="0.035" units="cm"/>
      <inkml:brushProperty name="color" value="#5B2D90"/>
    </inkml:brush>
  </inkml:definitions>
  <inkml:trace contextRef="#ctx0" brushRef="#br0">0 0 24575,'16'14'0,"32"32"0,52 61 0,55 76 0,-129-154 0,143 144 0,-149-155-1365,-2-2-5461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6.976"/>
    </inkml:context>
    <inkml:brush xml:id="br0">
      <inkml:brushProperty name="width" value="0.035" units="cm"/>
      <inkml:brushProperty name="height" value="0.035" units="cm"/>
      <inkml:brushProperty name="color" value="#5B2D90"/>
    </inkml:brush>
  </inkml:definitions>
  <inkml:trace contextRef="#ctx0" brushRef="#br0">387 0 24575,'-3'1'0,"0"0"0,0 0 0,-1 0 0,1 0 0,0 1 0,0-1 0,1 1 0,-1 0 0,0 0 0,0 0 0,1 0 0,-1 0 0,1 1 0,0-1 0,0 1 0,0 0 0,-3 4 0,-3 3 0,-174 213 0,158-189 0,-39 72 0,59-98 0,2-4-124,-1 0 0,0 1 0,0-1 0,-1 0 0,1 0 0,-1-1-1,0 1 1,0-1 0,0 0 0,-6 4 0,-1-2-6702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7.645"/>
    </inkml:context>
    <inkml:brush xml:id="br0">
      <inkml:brushProperty name="width" value="0.035" units="cm"/>
      <inkml:brushProperty name="height" value="0.035" units="cm"/>
      <inkml:brushProperty name="color" value="#5B2D90"/>
    </inkml:brush>
  </inkml:definitions>
  <inkml:trace contextRef="#ctx0" brushRef="#br0">0 62 24575,'6'0'0,"8"0"0,12 0 0,11 0 0,13 0 0,24 0 0,17 0 0,12-3 0,-2-1 0,-4-5 0,-7-2 0,-14 2 0,-13-1 0,-15 1 0,-15 2-8191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8.331"/>
    </inkml:context>
    <inkml:brush xml:id="br0">
      <inkml:brushProperty name="width" value="0.035" units="cm"/>
      <inkml:brushProperty name="height" value="0.035" units="cm"/>
      <inkml:brushProperty name="color" value="#5B2D90"/>
    </inkml:brush>
  </inkml:definitions>
  <inkml:trace contextRef="#ctx0" brushRef="#br0">0 0 24575,'11'2'0,"0"0"0,-1 0 0,1 1 0,0 1 0,-1-1 0,0 2 0,0 0 0,17 11 0,5 1 0,16 4 0,-33-15 0,0 0 0,0 1 0,-1 1 0,0 0 0,-1 1 0,0 0 0,20 18 0,-31-24 0,0-1 0,0 0 0,0 1 0,-1-1 0,1 1 0,0-1 0,-1 1 0,0 0 0,0-1 0,1 1 0,-2 0 0,1 0 0,0 0 0,-1 0 0,1 0 0,-1 0 0,0 0 0,0 0 0,0 0 0,0 0 0,0 0 0,-1 0 0,0 0 0,1 0 0,-1 0 0,0 0 0,0 0 0,-1-1 0,1 1 0,-1 0 0,1-1 0,-1 1 0,0-1 0,0 0 0,-3 4 0,-7 6 0,0-1 0,0-1 0,-1 0 0,-1-1 0,-15 9 0,-39 18 22,32-17-715,-43 29-1,56-30-6132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19.766"/>
    </inkml:context>
    <inkml:brush xml:id="br0">
      <inkml:brushProperty name="width" value="0.035" units="cm"/>
      <inkml:brushProperty name="height" value="0.035" units="cm"/>
      <inkml:brushProperty name="color" value="#5B2D90"/>
    </inkml:brush>
  </inkml:definitions>
  <inkml:trace contextRef="#ctx0" brushRef="#br0">23 0 24575,'21'2'0,"-1"0"0,0 1 0,37 11 0,-1 0 0,-6-6 0,-22-4 0,37 10 0,-58-12 0,0 0 0,0 1 0,0-1 0,-1 2 0,1-1 0,-1 1 0,0 0 0,0 0 0,0 1 0,6 5 0,-9-6 0,0 0 0,0 0 0,-1 0 0,1 1 0,-1-1 0,0 0 0,0 1 0,0 0 0,-1-1 0,0 1 0,0 0 0,0 0 0,0 0 0,-1-1 0,0 1 0,0 0 0,0 0 0,0 0 0,-1 0 0,0 0 0,0 0 0,-3 7 0,-2 6 0,-1 0 0,-1-1 0,-1 0 0,-15 23 0,0-7 0,-1-2 0,-1-1 0,-53 47 0,45-46 0,1 2 0,-41 54 0,34-40 0,28-35 0,-20 29 0,31-41 0,1 1 0,0-1 0,-1 1 0,1-1 0,0 1 0,0 0 0,-1-1 0,1 1 0,0-1 0,0 1 0,0-1 0,0 1 0,0 0 0,0-1 0,0 1 0,0-1 0,0 1 0,0 0 0,0-1 0,0 1 0,0-1 0,0 1 0,0-1 0,1 1 0,-1 0 0,0-1 0,0 1 0,1-1 0,-1 1 0,0-1 0,1 1 0,-1-1 0,0 1 0,1-1 0,-1 0 0,1 1 0,-1-1 0,1 0 0,-1 1 0,1-1 0,-1 0 0,1 1 0,-1-1 0,1 0 0,0 0 0,-1 0 0,1 0 0,-1 0 0,1 1 0,0-1 0,-1 0 0,1 0 0,38 3 0,-35-3 0,296-3 0,-257 0-1365,-32 0-5461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0.516"/>
    </inkml:context>
    <inkml:brush xml:id="br0">
      <inkml:brushProperty name="width" value="0.035" units="cm"/>
      <inkml:brushProperty name="height" value="0.035" units="cm"/>
      <inkml:brushProperty name="color" value="#5B2D90"/>
    </inkml:brush>
  </inkml:definitions>
  <inkml:trace contextRef="#ctx0" brushRef="#br0">1 1 24575,'0'2'0,"0"8"0,3 7 0,0 4 0,4-2 0,0-2 0,2 0 0,1 3 0,4 0 0,0 0 0,2-1 0,1 0 0,0 2 0,0 0 0,1 0 0,-4-1 0,-4-5-8191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1.247"/>
    </inkml:context>
    <inkml:brush xml:id="br0">
      <inkml:brushProperty name="width" value="0.035" units="cm"/>
      <inkml:brushProperty name="height" value="0.035" units="cm"/>
      <inkml:brushProperty name="color" value="#5B2D90"/>
    </inkml:brush>
  </inkml:definitions>
  <inkml:trace contextRef="#ctx0" brushRef="#br0">1 0 24575,'776'0'-1365,"-756"0"-5461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2.062"/>
    </inkml:context>
    <inkml:brush xml:id="br0">
      <inkml:brushProperty name="width" value="0.035" units="cm"/>
      <inkml:brushProperty name="height" value="0.035" units="cm"/>
      <inkml:brushProperty name="color" value="#5B2D90"/>
    </inkml:brush>
  </inkml:definitions>
  <inkml:trace contextRef="#ctx0" brushRef="#br0">0 1 24575,'5'0'0,"0"0"0,-1 1 0,1 0 0,0 0 0,-1 0 0,1 1 0,-1 0 0,1 0 0,-1 0 0,4 2 0,41 32 0,-28-20 0,2 1 0,29 27 0,-47-39 0,0 0 0,-1 0 0,1 0 0,-1 1 0,0 0 0,0-1 0,-1 2 0,1-1 0,-1 0 0,-1 1 0,4 10 0,-6-15 0,0 1 0,0-1 0,-1 1 0,1-1 0,0 1 0,-1-1 0,0 1 0,0-1 0,1 0 0,-1 1 0,0-1 0,-1 0 0,1 0 0,0 0 0,-1 0 0,1 0 0,-1 0 0,0 0 0,0 0 0,1-1 0,-1 1 0,0 0 0,-4 1 0,-5 4 0,1-1 0,-1 0 0,-16 6 0,16-7-227,-1 1-1,1 0 1,0 1-1,0 0 1,-17 15-1,17-12-6598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2.587"/>
    </inkml:context>
    <inkml:brush xml:id="br0">
      <inkml:brushProperty name="width" value="0.035" units="cm"/>
      <inkml:brushProperty name="height" value="0.035" units="cm"/>
      <inkml:brushProperty name="color" value="#5B2D90"/>
    </inkml:brush>
  </inkml:definitions>
  <inkml:trace contextRef="#ctx0" brushRef="#br0">220 1 24575,'-6'0'0,"-5"0"0,-3 3 0,-2 1 0,2 2 0,-3 7 0,-2 6 0,1 3 0,0 0 0,0 3 0,3-1 0,1-1 0,1-4 0,-1-3 0,2-4-8191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3.107"/>
    </inkml:context>
    <inkml:brush xml:id="br0">
      <inkml:brushProperty name="width" value="0.035" units="cm"/>
      <inkml:brushProperty name="height" value="0.035" units="cm"/>
      <inkml:brushProperty name="color" value="#5B2D90"/>
    </inkml:brush>
  </inkml:definitions>
  <inkml:trace contextRef="#ctx0" brushRef="#br0">1 0 24575,'5'6'0,"9"10"0,6 8 0,4 6 0,3 1 0,0-2 0,-5-4 0,-3-5 0,-5-7-8191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5:25:50.660"/>
    </inkml:context>
    <inkml:brush xml:id="br0">
      <inkml:brushProperty name="width" value="0.035" units="cm"/>
      <inkml:brushProperty name="height" value="0.035" units="cm"/>
      <inkml:brushProperty name="color" value="#E71224"/>
    </inkml:brush>
  </inkml:definitions>
  <inkml:trace contextRef="#ctx0" brushRef="#br0">1 133 24575,'2663'0'0,"-2520"-9"0,6 0 0,1404 10 0,-1437 7 0,-21-1 0,-48-5 0,201 11 0,7-7 0,-158-8 0,70 0 0,194 4 0,-180 14 0,77 2 0,1060-19 0,-712 1 0,-584 0 0,0-2 0,0-1 0,-1 0 0,26-8 0,-37 7 0,-1 0 0,1-1 0,12-7 0,22-10 0,55-6 0,10-3 0,-95 28 0,1-1 0,-1 2 0,1 0 0,0 0 0,0 2 0,0 0 0,16 2 0,-13-1 0,0-1 0,1 0 0,35-6 0,82-32-1365,-124 35-5461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23.888"/>
    </inkml:context>
    <inkml:brush xml:id="br0">
      <inkml:brushProperty name="width" value="0.035" units="cm"/>
      <inkml:brushProperty name="height" value="0.035" units="cm"/>
      <inkml:brushProperty name="color" value="#5B2D90"/>
    </inkml:brush>
  </inkml:definitions>
  <inkml:trace contextRef="#ctx0" brushRef="#br0">0 0 24575,'1'8'0,"0"-1"0,0 1 0,1-1 0,0 1 0,0-1 0,4 8 0,3 8 0,81 213 0,-32-91 0,-27-35 0,-15-51 0,-15-57-1365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45.828"/>
    </inkml:context>
    <inkml:brush xml:id="br0">
      <inkml:brushProperty name="width" value="0.035" units="cm"/>
      <inkml:brushProperty name="height" value="0.035" units="cm"/>
      <inkml:brushProperty name="color" value="#5B2D90"/>
    </inkml:brush>
  </inkml:definitions>
  <inkml:trace contextRef="#ctx0" brushRef="#br0">505 1 24575,'-5'1'0,"1"1"0,-1-1 0,0 1 0,0 0 0,1 1 0,-1-1 0,1 1 0,0 0 0,0 0 0,-6 5 0,-3 2 0,-32 20 0,23-17 0,1 1 0,0 1 0,1 1 0,1 0 0,1 2 0,-22 25 0,25-25 0,0-1 0,-2-1 0,-17 14 0,-23 23 0,19-24 66,32-25-245,1 0 0,-1 0 0,1 0 1,0 0-1,0 1 0,0 0 0,-7 9 0,7-4-6647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48.601"/>
    </inkml:context>
    <inkml:brush xml:id="br0">
      <inkml:brushProperty name="width" value="0.035" units="cm"/>
      <inkml:brushProperty name="height" value="0.035" units="cm"/>
      <inkml:brushProperty name="color" value="#5B2D90"/>
    </inkml:brush>
  </inkml:definitions>
  <inkml:trace contextRef="#ctx0" brushRef="#br0">134 0 24575,'-3'0'0,"-3"0"0,-2 3 0,-1 1 0,0 2 0,-1 1 0,-1-1 0,-3-2 0,-1-1 0,2 1 0,1 0 0,1 3 0,4 2 0,2 1-8191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0.313"/>
    </inkml:context>
    <inkml:brush xml:id="br0">
      <inkml:brushProperty name="width" value="0.035" units="cm"/>
      <inkml:brushProperty name="height" value="0.035" units="cm"/>
      <inkml:brushProperty name="color" value="#5B2D90"/>
    </inkml:brush>
  </inkml:definitions>
  <inkml:trace contextRef="#ctx0" brushRef="#br0">0 0 24575,'0'3'0,"0"4"0,0 3 0,0 3 0,0 2 0,3-1 0,1 0 0,-1-1 0,3-1 0,0 0 0,-1 0 0,-2 2 0,0-3-8191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1.827"/>
    </inkml:context>
    <inkml:brush xml:id="br0">
      <inkml:brushProperty name="width" value="0.035" units="cm"/>
      <inkml:brushProperty name="height" value="0.035" units="cm"/>
      <inkml:brushProperty name="color" value="#5B2D90"/>
    </inkml:brush>
  </inkml:definitions>
  <inkml:trace contextRef="#ctx0" brushRef="#br0">0 1 24575,'1'7'0,"1"-1"0,-1 1 0,1 0 0,0-1 0,0 1 0,1-1 0,0 0 0,0 0 0,8 10 0,11 28 0,-15-22 0,-1 0 0,-2 1 0,4 29 0,-1 71 0,-7-123 0,1 318 0,-2-171 0,-1-107 0,-2 0 0,-9 43 0,-1-2 0,0 7-25,6-46-422,2 1 1,-2 64-1,9-94-6379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2.780"/>
    </inkml:context>
    <inkml:brush xml:id="br0">
      <inkml:brushProperty name="width" value="0.035" units="cm"/>
      <inkml:brushProperty name="height" value="0.035" units="cm"/>
      <inkml:brushProperty name="color" value="#5B2D90"/>
    </inkml:brush>
  </inkml:definitions>
  <inkml:trace contextRef="#ctx0" brushRef="#br0">0 0 24575,'3'4'0,"0"0"0,-1 0 0,1 0 0,-1 1 0,0-1 0,0 1 0,-1-1 0,1 1 0,-1-1 0,0 1 0,1 7 0,1 6 0,10 45 0,10 119 0,-18 69 0,-5 188-1365,0-426-5461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3.484"/>
    </inkml:context>
    <inkml:brush xml:id="br0">
      <inkml:brushProperty name="width" value="0.035" units="cm"/>
      <inkml:brushProperty name="height" value="0.035" units="cm"/>
      <inkml:brushProperty name="color" value="#5B2D90"/>
    </inkml:brush>
  </inkml:definitions>
  <inkml:trace contextRef="#ctx0" brushRef="#br0">1 1 24575,'0'3'0,"5"6"0,6 8 0,6 7 0,3 4 0,3 1 0,2 1 0,-1-2 0,-5-2 0,-2-4 0,-2 2 0,0 1 0,0 2 0,3 3 0,-1-1 0,-1-3 0,-3-3 0,-4-5-8191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4.092"/>
    </inkml:context>
    <inkml:brush xml:id="br0">
      <inkml:brushProperty name="width" value="0.035" units="cm"/>
      <inkml:brushProperty name="height" value="0.035" units="cm"/>
      <inkml:brushProperty name="color" value="#5B2D90"/>
    </inkml:brush>
  </inkml:definitions>
  <inkml:trace contextRef="#ctx0" brushRef="#br0">266 1 24575,'-2'11'0,"-5"13"0,-4 8 0,-2 6 0,-5 1 0,-2-2 0,-4 0 0,-1-4 0,-1-2 0,1-4 0,1-6 0,6-3 0,2-6 0,4-1 0,4 0 0,1-2 0,1 0 0,2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4.815"/>
    </inkml:context>
    <inkml:brush xml:id="br0">
      <inkml:brushProperty name="width" value="0.035" units="cm"/>
      <inkml:brushProperty name="height" value="0.035" units="cm"/>
      <inkml:brushProperty name="color" value="#5B2D90"/>
    </inkml:brush>
  </inkml:definitions>
  <inkml:trace contextRef="#ctx0" brushRef="#br0">0 76 24575,'6'0'0,"7"0"0,5 0 0,4 0 0,8-3 0,4-4 0,2-3 0,-2 0 0,-4-2 0,-5 2 0,-3 3 0,-2 1 0,-3 1 0,-3-1-8191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5.391"/>
    </inkml:context>
    <inkml:brush xml:id="br0">
      <inkml:brushProperty name="width" value="0.035" units="cm"/>
      <inkml:brushProperty name="height" value="0.035" units="cm"/>
      <inkml:brushProperty name="color" value="#5B2D90"/>
    </inkml:brush>
  </inkml:definitions>
  <inkml:trace contextRef="#ctx0" brushRef="#br0">215 0 24575,'-3'0'0,"-4"0"0,-6 3 0,-7 4 0,-3 6 0,3 4 0,2-1 0,0 0 0,-1 2 0,-4 2 0,-3 0 0,2-4-8191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5:25:53.938"/>
    </inkml:context>
    <inkml:brush xml:id="br0">
      <inkml:brushProperty name="width" value="0.035" units="cm"/>
      <inkml:brushProperty name="height" value="0.035" units="cm"/>
      <inkml:brushProperty name="color" value="#E71224"/>
    </inkml:brush>
  </inkml:definitions>
  <inkml:trace contextRef="#ctx0" brushRef="#br0">0 1 24575,'575'35'0,"-503"-29"0,11 4 0,143 35 0,-179-36 0,2-2 0,-1-3 0,64-1 0,-19 0 0,759 9 0,-678-12 0,35 18 0,-11-1 0,29-1 0,-149-15 0,364-3 0,-302-4 0,214-4 0,-245 1 127,-6 1-1619,-90 8-5334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6.031"/>
    </inkml:context>
    <inkml:brush xml:id="br0">
      <inkml:brushProperty name="width" value="0.035" units="cm"/>
      <inkml:brushProperty name="height" value="0.035" units="cm"/>
      <inkml:brushProperty name="color" value="#5B2D90"/>
    </inkml:brush>
  </inkml:definitions>
  <inkml:trace contextRef="#ctx0" brushRef="#br0">0 0 24575,'3'0'0,"7"9"0,13 14 0,8 9 0,5 4 0,-2 3 0,1-4 0,-7-6-8191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6.732"/>
    </inkml:context>
    <inkml:brush xml:id="br0">
      <inkml:brushProperty name="width" value="0.035" units="cm"/>
      <inkml:brushProperty name="height" value="0.035" units="cm"/>
      <inkml:brushProperty name="color" value="#5B2D90"/>
    </inkml:brush>
  </inkml:definitions>
  <inkml:trace contextRef="#ctx0" brushRef="#br0">3 1 24575,'-3'0'0,"5"8"0,5 10 0,7 9 0,4 11 0,2 9 0,6 5 0,1-2 0,-4-2 0,-2-8 0,-6-7 0,-5-6 0,-1-5 0,-2-4 0,-2-7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7.225"/>
    </inkml:context>
    <inkml:brush xml:id="br0">
      <inkml:brushProperty name="width" value="0.035" units="cm"/>
      <inkml:brushProperty name="height" value="0.035" units="cm"/>
      <inkml:brushProperty name="color" value="#5B2D90"/>
    </inkml:brush>
  </inkml:definitions>
  <inkml:trace contextRef="#ctx0" brushRef="#br0">464 0 24575,'-3'0'0,"-4"0"0,-6 6 0,-6 7 0,-13 8 0,-5 5 0,-6 5 0,0 5 0,-6 5 0,1-1 0,6-2 0,3-2 0,6-4 0,9-4 0,5-5 0,7-6-8191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7.898"/>
    </inkml:context>
    <inkml:brush xml:id="br0">
      <inkml:brushProperty name="width" value="0.035" units="cm"/>
      <inkml:brushProperty name="height" value="0.035" units="cm"/>
      <inkml:brushProperty name="color" value="#5B2D90"/>
    </inkml:brush>
  </inkml:definitions>
  <inkml:trace contextRef="#ctx0" brushRef="#br0">0 1 24575,'0'11'0,"0"16"0,0 20 0,3 10 0,1 8 0,0 1 0,-1-5 0,-1-11 0,-1-12-8191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8.668"/>
    </inkml:context>
    <inkml:brush xml:id="br0">
      <inkml:brushProperty name="width" value="0.035" units="cm"/>
      <inkml:brushProperty name="height" value="0.035" units="cm"/>
      <inkml:brushProperty name="color" value="#5B2D90"/>
    </inkml:brush>
  </inkml:definitions>
  <inkml:trace contextRef="#ctx0" brushRef="#br0">173 1 24575,'1'299'0,"-3"281"0,1-557 0,-1 0 0,-1 0 0,-1-1 0,-1 0 0,-2 0 0,0 0 0,-1 0 0,-11 22 0,-57 130 0,53-117 0,23-57-3,-7 13 120,7-12-138,0-1-1,0 0 0,-1 0 0,1 0 1,0 0-1,0 0 0,0 0 0,0 1 1,0-1-1,0 0 0,-1 0 0,1 0 1,0 0-1,0 0 0,0 0 0,0 0 1,-1 0-1,1 0 0,0 0 0,0 0 1,0 0-1,0 0 0,-1 0 0,1 0 0,0 0 1,0 0-1,0 0 0,0 0 0,-1 0 1,1 0-1,0 0 0,0 0 0,0 0 1,0 0-1,0 0 0,-1 0 0,1-1 1,0 1-1,0 0 0,0 0 0,0 0 1,0 0-1,0 0 0,-1 0 0,1-1 1,0 1-1,0 0 0,0 0 0,0 0 1,0 0-1,0 0 0,0-1 0,0 1 1,0 0-1,0 0 0,0 0 0,0 0 0,0-1 1,0 1-1,0 0 0,0 0 0,0 0 1,0 0-1,0-1 0,0 1 0,0 0 1,0 0-1,-2-16-6804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3:59.840"/>
    </inkml:context>
    <inkml:brush xml:id="br0">
      <inkml:brushProperty name="width" value="0.035" units="cm"/>
      <inkml:brushProperty name="height" value="0.035" units="cm"/>
      <inkml:brushProperty name="color" value="#5B2D90"/>
    </inkml:brush>
  </inkml:definitions>
  <inkml:trace contextRef="#ctx0" brushRef="#br0">73 1 24575,'4'0'0,"0"1"0,-1-1 0,1 1 0,-1 0 0,0 0 0,1 1 0,-1-1 0,0 0 0,0 1 0,0 0 0,0 0 0,0 0 0,0 0 0,0 1 0,-1-1 0,1 1 0,-1-1 0,0 1 0,3 3 0,0 2 0,1 0 0,-2 0 0,1 1 0,-1 0 0,-1-1 0,4 11 0,-6-15 0,-1 0 0,1-1 0,-1 1 0,0 0 0,0-1 0,0 1 0,-1 0 0,1-1 0,-1 1 0,0-1 0,0 1 0,0-1 0,0 1 0,-1-1 0,0 0 0,1 1 0,-1-1 0,0 0 0,0 0 0,-1 0 0,1-1 0,-3 4 0,-8 6 0,-1 0 0,1 0 0,-20 11 0,17-12 0,11-8 0,1 1 0,0-1 0,0 1 0,0 0 0,0 0 0,1 1 0,-1-1 0,1 1 0,0-1 0,1 1 0,-1 0 0,1 0 0,0 0 0,0 0 0,0 1 0,1-1 0,0 1 0,0-1 0,0 0 0,1 1 0,0 0 0,0-1 0,0 1 0,1-1 0,0 1 0,0-1 0,3 11 0,-2-13 0,-1 0 0,1 0 0,0 0 0,1 0 0,-1 0 0,0 0 0,1-1 0,0 1 0,-1-1 0,1 0 0,0 0 0,0 0 0,0 0 0,1 0 0,-1 0 0,0-1 0,1 0 0,-1 0 0,1 0 0,-1 0 0,7 1 0,10 1 0,-1-2 0,35 0 0,-46-1 0,152-2-1365,-135 2-5461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5:04:01.138"/>
    </inkml:context>
    <inkml:brush xml:id="br0">
      <inkml:brushProperty name="width" value="0.035" units="cm"/>
      <inkml:brushProperty name="height" value="0.035" units="cm"/>
      <inkml:brushProperty name="color" value="#5B2D90"/>
    </inkml:brush>
  </inkml:definitions>
  <inkml:trace contextRef="#ctx0" brushRef="#br0">1 0 24575,'0'6'0,"0"10"0,0 9 0,0 4 0,0 5 0,0 1 0,0-2 0,0-4 0,0-6-8191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7:50.221"/>
    </inkml:context>
    <inkml:brush xml:id="br0">
      <inkml:brushProperty name="width" value="0.035" units="cm"/>
      <inkml:brushProperty name="height" value="0.035" units="cm"/>
      <inkml:brushProperty name="color" value="#008C3A"/>
    </inkml:brush>
  </inkml:definitions>
  <inkml:trace contextRef="#ctx0" brushRef="#br0">2995 34 24575,'-326'-10'0,"-61"2"0,-10 0 0,266 0 0,-135 10 0,176 5 0,1 3 0,-123 31 0,-141 62 0,328-93 0,1 1 0,0 1 0,1 1 0,0 1 0,-28 23 0,1 5 0,-44 47 0,59-50 0,2 2 0,1 1 0,3 1 0,1 1 0,-27 60 0,46-84 0,1 2 0,-9 38 0,2-4 0,-44 155 0,49-163 0,3 0 0,-3 74 0,-31 356 0,39-462 0,-12 89 0,2-29 0,4 1 0,2 128 0,8-193 0,0 0 0,0 0 0,1-1 0,0 1 0,1 0 0,10 20 0,41 62 0,-7-15 0,-40-64 0,95 190 0,-88-176 0,32 47 0,-30-50 0,0 1 0,13 31 0,0 2 0,63 96 0,-12-24 0,-69-111 0,2-1 0,0-1 0,20 21 0,-20-25 0,53 56 0,-57-62 0,0-1 0,1 0 0,0 0 0,0-2 0,19 10 0,27 6 0,1-3 0,0-1 0,69 9 0,-56-17 0,1-4 0,119-4 0,-186-3 0,1 0 0,-1 1 0,0-2 0,1 1 0,-1-1 0,0 0 0,0 0 0,0 0 0,0-1 0,0 1 0,-1-1 0,1-1 0,-1 1 0,7-7 0,5-6 0,-1 0 0,17-26 0,-12 15 0,168-186 0,7-10 0,-183 205 0,0-1 0,-1 0 0,-1 0 0,-1-1 0,-1 0 0,0-1 0,8-42 0,-3-8 0,4-75 0,-14 113 0,4-235 0,-5 79 0,0 160 0,2 1 0,1 0 0,2 0 0,0 0 0,2 1 0,1 0 0,1 1 0,1 0 0,2 1 0,25-38 0,-12 26 0,0 2 0,3 1 0,1 1 0,1 2 0,2 1 0,37-26 0,-33 31 0,0 2 0,1 2 0,1 2 0,80-27 0,178-28 0,-245 67 0,1 2 0,0 3 0,59 4 0,-23 0 0,-15-2 0,-5-2 0,122 15 0,-171-10 0,1 1 0,-2 1 0,1 1 0,-1 1 0,0 1 0,0 0 0,-1 2 0,0 0 0,0 1 0,18 15 0,-13-7 0,0 2 0,-2 1 0,38 47 0,-48-52 0,0 0 0,-2 1 0,0 1 0,-1 0 0,0 0 0,9 36 0,-9-17 0,-2 1 0,4 73 0,-11 81 0,-2-87 0,-6 28 0,3-82 0,2 55 0,4-89 0,1 0 0,0 0 0,1 0 0,1 0 0,1 0 0,13 30 0,-3-15 0,1-1 0,2 0 0,2-2 0,27 34 0,-15-20 0,27 48 0,-49-77 0,-5-5 0,0 0 0,-1 0 0,5 13 0,-7-14 0,1-1 0,0 1 0,1-1 0,0 0 0,10 14 0,5 2 0,0-1 0,2-1 0,1 0 0,25 19 0,30 28 0,-56-48 0,1-1 0,26 18 0,-30-24 0,32 32 0,-33-30 0,30 24 0,-37-33 0,62 49 0,-60-47 0,-1-1 0,1-1 0,1 0 0,18 9 0,-27-15 0,15 6 0,0-1 0,0-1 0,1 0 0,-1-2 0,23 2 0,10 1 0,6 2 0,0-4 0,115-5 0,-142-2 0,-1-2 0,0-1 0,0-1 0,0-2 0,-1-1 0,0-1 0,-1-1 0,-1-2 0,0-1 0,0 0 0,47-40 0,63-43 0,-33 26 0,-94 64 0,19-13 0,43-41 0,-63 52 0,-1 0 0,1 0 0,-2 0 0,0-1 0,0-1 0,-1 1 0,0-1 0,4-13 0,32-111 0,-20 60 0,-9 25 0,-4 0 0,-1-1 0,2-90 0,-2 13 0,28-612 0,-36-518 0,0 1252 0,0 1 0,0-1 0,-1 0 0,0 1 0,0-1 0,0 0 0,-1 1 0,0 0 0,0-1 0,-1 1 0,0 0 0,0 0 0,0 0 0,-1 1 0,1-1 0,-1 1 0,-1 0 0,1 0 0,-1 0 0,0 0 0,0 1 0,-9-6 0,-7-3 0,-1 2 0,0 0 0,-1 2 0,-43-13 0,9 3 0,-10-8 0,47 18 0,-1 0 0,-1 1 0,-40-9 0,-37 6 0,0 4 0,-123 8 0,86 0 0,17 1 0,-128-4 0,20-21 0,-20-1 0,112 18 0,-181-32 0,270 28 0,26 5 0,0 0 0,-29-1 0,-204-22 0,38 4 0,152 16 0,35 4 0,-37 0 0,-239 4-1365,269 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7:51.191"/>
    </inkml:context>
    <inkml:brush xml:id="br0">
      <inkml:brushProperty name="width" value="0.035" units="cm"/>
      <inkml:brushProperty name="height" value="0.035" units="cm"/>
      <inkml:brushProperty name="color" value="#008C3A"/>
    </inkml:brush>
  </inkml:definitions>
  <inkml:trace contextRef="#ctx0" brushRef="#br0">0 7 24575,'7'23'0,"0"-1"0,13 26 0,3 7 0,174 550 0,-38 11 0,-98-304 0,-47-238 0,-9-49-1365,0-11-5461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7:51.830"/>
    </inkml:context>
    <inkml:brush xml:id="br0">
      <inkml:brushProperty name="width" value="0.035" units="cm"/>
      <inkml:brushProperty name="height" value="0.035" units="cm"/>
      <inkml:brushProperty name="color" value="#008C3A"/>
    </inkml:brush>
  </inkml:definitions>
  <inkml:trace contextRef="#ctx0" brushRef="#br0">502 8 24575,'0'573'0,"0"-571"0,1 6 0,-2-1 0,1 1 0,-1-1 0,-2 11 0,3-17 0,-1 0 0,1 0 0,0-1 0,0 1 0,-1 0 0,1 0 0,0-1 0,-1 1 0,1 0 0,-1-1 0,1 1 0,-1-1 0,1 1 0,-1 0 0,0-1 0,1 1 0,-1-1 0,1 0 0,-1 1 0,0-1 0,-1 1 0,1-1 0,0 0 0,0 0 0,0 0 0,0-1 0,-1 1 0,1 0 0,0 0 0,0-1 0,0 1 0,0-1 0,0 1 0,0-1 0,0 0 0,0 1 0,0-1 0,0 0 0,0 0 0,0 1 0,-1-3 0,-12-12 0,0-2 0,0 1 0,-15-29 0,-2-1 0,-196-244 27,128 168-1419,66 80-5434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47.007"/>
    </inkml:context>
    <inkml:brush xml:id="br0">
      <inkml:brushProperty name="width" value="0.035" units="cm"/>
      <inkml:brushProperty name="height" value="0.035" units="cm"/>
      <inkml:brushProperty name="color" value="#E71224"/>
    </inkml:brush>
  </inkml:definitions>
  <inkml:trace contextRef="#ctx0" brushRef="#br0">2979 988 24575,'0'-13'0,"-1"0"0,-1 0 0,0 0 0,-1 0 0,-1 0 0,0 0 0,0 1 0,-1-1 0,-10-16 0,-8-9 0,-43-54 0,65 90 0,-36-43 7,-2 2-1,-2 1 1,-2 2 0,-2 2-1,-1 2 1,-97-57-1,49 41-230,-3 5 0,-196-65 0,159 71 199,-3 5 0,-1 7 0,0 6 0,-255-10 0,371 32 25,0 2 0,0 1 0,-37 7 0,47-6 0,0 0 0,1 2 0,-1-1 0,1 1 0,0 1 0,0 0 0,1 0 0,-12 10 0,-11 14 166,0 2-1,2 1 1,-29 40 0,20-24-78,-32 37-193,-304 392-1398,352-443 1486,2 0 1,1 2-1,-27 69 0,41-86 51,0 1-1,1 0 1,2 0-1,0 1 1,1 0-1,1-1 1,1 1-1,1 0 1,4 26-1,1-16 230,2-1 0,1 1 1,2-1-1,13 31 0,68 116-239,-60-127-18,3-2-1,2-1 1,1-2-1,3-1 1,2-2 0,1-2-1,2-2 1,60 39-1,-36-33-195,3-4-1,1-2 0,1-4 1,2-3-1,111 31 0,-97-38-160,1-3 0,1-5 0,0-3 0,113 1 0,-85-17 191,0-5-1,169-31 0,238-94-2106,-312 59 1891,-3-10-1,-4-9 0,268-161 0,-266 117 355,-167 104 227,-1-1 1,56-61 0,-84 78 62,0 0 0,-1-2 1,0 1-1,-2-1 1,0-1-1,9-22 1,-14 26 32,-1-1 0,0 1 1,-1-1-1,-1 0 1,0 0-1,-2 0 0,1 0 1,-3-28-1,-2 14-24,-2 1 1,0-1-1,-2 1 1,-2 1-1,-21-52 1,6 31-193,-1 0-1,-43-59 1,38 69-84,-1 0 0,-3 2 0,0 2-1,-3 1 1,-1 2 0,-1 2 0,-83-50 0,44 38-247,-1 3-1,-2 3 1,-139-40 0,63 35-359,-287-36 1,-163 40-2625,362 37 454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2:27:46.925"/>
    </inkml:context>
    <inkml:brush xml:id="br0">
      <inkml:brushProperty name="width" value="0.035" units="cm"/>
      <inkml:brushProperty name="height" value="0.035" units="cm"/>
      <inkml:brushProperty name="color" value="#E71224"/>
    </inkml:brush>
  </inkml:definitions>
  <inkml:trace contextRef="#ctx0" brushRef="#br0">1716 419 24575,'-482'0'0,"475"1"0,-1-1 0,0 1 0,0 1 0,1 0 0,-1 0 0,1 0 0,0 1 0,0 0 0,0 0 0,0 1 0,0 0 0,0 0 0,1 1 0,0-1 0,-6 7 0,-9 10 0,1 0 0,-28 42 0,26-34 0,-12 15 0,2 2 0,2 0 0,3 3 0,-23 51 0,31-53 0,1 1 0,3 1 0,2 0 0,2 0 0,-6 65 0,17-108 0,0 0 0,1 0 0,-1 0 0,1 0 0,1 0 0,-1 0 0,1 0 0,0 0 0,0-1 0,0 1 0,1-1 0,0 1 0,0-1 0,0 0 0,1 0 0,0 0 0,0-1 0,0 1 0,0-1 0,1 0 0,8 5 0,8 6 0,1-2 0,0 0 0,42 16 0,-52-24 0,106 42 0,1-4 0,224 47 0,-294-81 0,1-2 0,0-2 0,0-2 0,1-2 0,-1-3 0,0-2 0,0-2 0,0-2 0,-1-2 0,57-20 0,-56 13 0,0-2 0,76-41 0,-118 55 0,1-1 0,-1 1 0,0-1 0,-1-1 0,1 0 0,-1 0 0,-1 0 0,1-1 0,-1 0 0,-1 0 0,1-1 0,4-10 0,-4 4 0,-1 0 0,0 0 0,-1 0 0,-1-1 0,0 1 0,-1-1 0,0-17 0,1-34 0,-12-125 0,4 157 0,-1 0 0,-2 0 0,-1 1 0,-2 0 0,-20-45 0,15 49-2,-1 0-1,-1 1 1,-1 0 0,-2 2-1,-39-42 1,27 37 11,-2 2-1,0 1 1,-67-41 0,26 29-302,-1 2-1,-2 4 0,-2 4 1,-90-23-1,7 11 137,-212-26-1,-175 22 184,454 43-26,-115 12 0,209-8 0,-10 1 0,-1 0 0,1 0 0,0 2 0,0-1 0,0 2 0,1 0 0,-1 0 0,-11 7 0,22-10-120,-1 1 1,1-1-1,0 1 1,-1 0-1,1 0 1,0 0-1,0 0 0,-3 5 1,-3 13-5260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8:04.750"/>
    </inkml:context>
    <inkml:brush xml:id="br0">
      <inkml:brushProperty name="width" value="0.035" units="cm"/>
      <inkml:brushProperty name="height" value="0.035" units="cm"/>
      <inkml:brushProperty name="color" value="#008C3A"/>
    </inkml:brush>
  </inkml:definitions>
  <inkml:trace contextRef="#ctx0" brushRef="#br0">1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8:13.044"/>
    </inkml:context>
    <inkml:brush xml:id="br0">
      <inkml:brushProperty name="width" value="0.035" units="cm"/>
      <inkml:brushProperty name="height" value="0.035" units="cm"/>
      <inkml:brushProperty name="color" value="#008C3A"/>
    </inkml:brush>
  </inkml:definitions>
  <inkml:trace contextRef="#ctx0" brushRef="#br0">1 118 24575,'1'25'0,"2"0"0,0 0 0,2 0 0,10 29 0,5 28 0,-14-32 0,-5-34 0,2 1 0,4 20 0,9 38 0,-12-55 0,0 0 0,0-1 0,15 36 0,-19-54 0,1 0 0,-1 0 0,1 0 0,-1 0 0,1 0 0,0 0 0,-1 0 0,1 0 0,0 0 0,0 0 0,0 0 0,0 0 0,-1-1 0,1 1 0,0 0 0,0-1 0,0 1 0,1-1 0,-1 1 0,0-1 0,0 0 0,0 1 0,0-1 0,0 0 0,0 0 0,1 1 0,-1-1 0,0 0 0,0 0 0,0 0 0,1-1 0,-1 1 0,0 0 0,0 0 0,0-1 0,0 1 0,0-1 0,0 1 0,0-1 0,1 1 0,-1-1 0,-1 1 0,3-2 0,4-3 0,1-1 0,-1 0 0,0 0 0,8-10 0,-12 13 0,23-27 0,37-57 0,1-2 0,-22 32 0,-3-3 0,43-86 0,-72 128 0,-5 9-114,-1-1 1,0 1-1,0-1 0,-1 1 0,0-1 1,-1 0-1,0 0 0,-1 0 0,0-1 1,0 1-1,-2-14 0,0 11-6712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8:18.015"/>
    </inkml:context>
    <inkml:brush xml:id="br0">
      <inkml:brushProperty name="width" value="0.035" units="cm"/>
      <inkml:brushProperty name="height" value="0.035" units="cm"/>
      <inkml:brushProperty name="color" value="#008C3A"/>
    </inkml:brush>
  </inkml:definitions>
  <inkml:trace contextRef="#ctx0" brushRef="#br0">361 118 24575,'0'0'0,"1"0"0,0 0 0,-1-1 0,1 1 0,0 0 0,-1-1 0,1 1 0,0 0 0,-1-1 0,1 1 0,-1-1 0,1 1 0,-1-1 0,1 1 0,-1-1 0,1 1 0,-1-1 0,0 1 0,1-1 0,-1 1 0,0-1 0,1 0 0,-1 1 0,0-1 0,0 0 0,0 1 0,0-1 0,1 0 0,-1 0 0,0 1 0,0-1 0,0 0 0,0 1 0,-1-1 0,1 0 0,0 1 0,0-2 0,-6-25 0,3 22 0,0 0 0,1 0 0,-2 1 0,1-1 0,-1 1 0,1 0 0,-1 0 0,0 0 0,0 0 0,-1 0 0,1 1 0,-1 0 0,0 0 0,-6-2 0,7 3 0,0 1 0,-1-1 0,0 1 0,1 0 0,-1 1 0,1-1 0,-1 1 0,0 0 0,0 0 0,1 1 0,-1-1 0,0 1 0,1 0 0,-1 0 0,1 0 0,-1 1 0,-4 2 0,-8 4 0,0 2 0,1-1 0,0 2 0,1 0 0,0 0 0,1 2 0,0 0 0,1 0 0,1 2 0,0-1 0,1 1 0,-15 27 0,23-35 0,0 0 0,0 0 0,1 1 0,0-1 0,0 1 0,1 0 0,0 0 0,0 12 0,2 7 0,4 29 0,-4-45 0,0-6 0,0 1 0,1-1 0,0 0 0,0 1 0,0-1 0,1 0 0,0 0 0,0 0 0,0-1 0,0 1 0,1-1 0,0 0 0,0 0 0,0 0 0,0 0 0,8 4 0,-2-1 0,0 0 0,1-1 0,0 0 0,0-1 0,1 0 0,18 5 0,-27-10 0,1 1 0,-1 0 0,0-1 0,1 0 0,-1 0 0,1 0 0,-1 0 0,0 0 0,1-1 0,-1 1 0,0-1 0,1 0 0,-1 0 0,0-1 0,4-1 0,-2 0 0,0 0 0,-1 0 0,1-1 0,0 0 0,-1 0 0,0 0 0,0 0 0,4-6 0,4-9 0,-1 0 0,0-1 0,12-34 0,-17 42 0,-1-6 0,0 1 0,-1-1 0,0 0 0,-2 0 0,0 0 0,-1 0 0,-1 0 0,-2-20 0,2 13 0,1 51 0,1 1 0,12 49 0,-10-59 0,1-1 0,0 0 0,1 0 0,1-1 0,1 1 0,11 17 0,-10-23-1365,-1-2-5461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6:38:19.669"/>
    </inkml:context>
    <inkml:brush xml:id="br0">
      <inkml:brushProperty name="width" value="0.035" units="cm"/>
      <inkml:brushProperty name="height" value="0.035" units="cm"/>
      <inkml:brushProperty name="color" value="#008C3A"/>
    </inkml:brush>
  </inkml:definitions>
  <inkml:trace contextRef="#ctx0" brushRef="#br0">138 172 24575,'32'1'0,"-12"0"0,36-2 0,-51 0 0,-1 0 0,1 1 0,-1-1 0,1-1 0,-1 1 0,1-1 0,-1 1 0,0-1 0,0-1 0,0 1 0,0 0 0,0-1 0,4-3 0,-6 3 0,0 0 0,0-1 0,0 1 0,0 0 0,-1-1 0,1 1 0,-1-1 0,0 0 0,0 1 0,0-1 0,-1 0 0,1 0 0,-1 1 0,0-1 0,0 0 0,0 0 0,0 0 0,-1 1 0,1-1 0,-1 0 0,0 0 0,-1 1 0,1-1 0,0 1 0,-1-1 0,0 1 0,0 0 0,0-1 0,0 1 0,0 0 0,-1 0 0,0 1 0,1-1 0,-1 0 0,0 1 0,0 0 0,-5-3 0,0 2 0,-1 0 0,0 0 0,1 1 0,-1 0 0,0 1 0,-1 0 0,1 1 0,0-1 0,0 2 0,0-1 0,0 1 0,-10 3 0,11-2 0,1 0 0,-1 0 0,1 1 0,0 0 0,0 0 0,0 1 0,1-1 0,-1 2 0,1-1 0,0 1 0,0 0 0,0 0 0,1 0 0,-8 11 0,7-9 0,0 0 0,1 1 0,0 0 0,1 0 0,0 0 0,0 1 0,0-1 0,1 1 0,1 0 0,-1 0 0,1 0 0,1 0 0,-1 17 0,2-10 0,1 0 0,0 0 0,1 0 0,1 0 0,0-1 0,1 0 0,12 30 0,-13-40 0,0 1 0,-1-1 0,2 0 0,-1 0 0,1-1 0,-1 1 0,1-1 0,0 1 0,1-1 0,-1 0 0,1-1 0,0 1 0,0-1 0,0 0 0,0 0 0,0-1 0,1 0 0,-1 1 0,1-2 0,0 1 0,0-1 0,-1 0 0,1 0 0,9 0 0,5 0 0,-1-2 0,0 0 0,0-1 0,0-1 0,0-1 0,0 0 0,-1-1 0,0-2 0,0 1 0,29-17 0,-38 18-151,0 0-1,-1-1 0,1 0 0,-1 0 1,0-1-1,-1 0 0,0 0 1,12-16-1,-12 13-6674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58:44.306"/>
    </inkml:context>
    <inkml:brush xml:id="br0">
      <inkml:brushProperty name="width" value="0.035" units="cm"/>
      <inkml:brushProperty name="height" value="0.035" units="cm"/>
      <inkml:brushProperty name="color" value="#E71224"/>
    </inkml:brush>
  </inkml:definitions>
  <inkml:trace contextRef="#ctx0" brushRef="#br0">1 0 24575,'0'6'0,"0"7"0,0 13 0,8 28 0,9 19 0,8 15 0,7 17 0,1 0 0,5-4 0,-3 2 0,-3-10 0,-8-13 0,-5-16 0,-3-15 0,-4-13 0,-1-13 0,-3-10-8191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58:51.982"/>
    </inkml:context>
    <inkml:brush xml:id="br0">
      <inkml:brushProperty name="width" value="0.035" units="cm"/>
      <inkml:brushProperty name="height" value="0.035" units="cm"/>
      <inkml:brushProperty name="color" value="#E71224"/>
    </inkml:brush>
  </inkml:definitions>
  <inkml:trace contextRef="#ctx0" brushRef="#br0">1 505 24575,'15'14'0,"1"0"0,1-1 0,21 12 0,-13-8 0,2 1 0,378 280 0,-269-161 0,-59-56 0,-57-63 0,-13-15 0,-6-7 0,-8-15 0,3 12 0,-31-89 0,3-2 0,5 0 0,4-2 0,-17-180 0,31 153 0,-11-110 0,12 193-1365,0 11-5461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3:02:52.867"/>
    </inkml:context>
    <inkml:brush xml:id="br0">
      <inkml:brushProperty name="width" value="0.035" units="cm"/>
      <inkml:brushProperty name="height" value="0.035" units="cm"/>
      <inkml:brushProperty name="color" value="#E71224"/>
    </inkml:brush>
  </inkml:definitions>
  <inkml:trace contextRef="#ctx0" brushRef="#br0">1 0 24575,'2'0'0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4:45:35.278"/>
    </inkml:context>
    <inkml:brush xml:id="br0">
      <inkml:brushProperty name="width" value="0.05" units="cm"/>
      <inkml:brushProperty name="height" value="0.05" units="cm"/>
      <inkml:brushProperty name="color" value="#E71224"/>
    </inkml:brush>
  </inkml:definitions>
  <inkml:trace contextRef="#ctx0" brushRef="#br0">1667 1 24575,'-1'0'0,"1"1"0,-1 0 0,1 0 0,-1 0 0,1-1 0,-1 1 0,1 0 0,-1-1 0,0 1 0,1 0 0,-1-1 0,0 1 0,0-1 0,1 1 0,-1-1 0,0 1 0,0-1 0,-1 1 0,-20 8 0,17-7 0,-32 11 0,0-1 0,-61 11 0,-83 3 0,12-2 0,119-15 0,3-2 0,1 3 0,-58 19 0,90-23 0,1 0 0,0 2 0,1-1 0,-1 1 0,1 1 0,1 0 0,0 1 0,0 0 0,-11 15 0,-9 14 0,-36 58 0,52-74 0,-26 45 0,3 1 0,-30 77 0,-41 153 0,56-146 0,24-75 0,-33 139 0,13 155 0,15-91 0,19-139 0,3 212 0,11-205 0,-4-64 0,-23 120 0,13-115 0,-3 92 0,17 138 0,1-6 0,-16-66 0,-1 62 0,16 866 0,2-517 0,1-628 0,1 0 0,2-1 0,1 0 0,1 0 0,16 43 0,-23-73 0,53 219 0,-38-148 0,5 41 0,-13-66 0,2 0 0,18 57 0,3-13 0,24 128 0,-49-198 0,2-1 0,0 1 0,2-1 0,0-1 0,1 0 0,15 22 0,17 31 0,-33-53 0,1-1 0,1-1 0,0 0 0,1 0 0,0-1 0,2 0 0,16 13 0,59 59 0,-67-63 0,1-1 0,1-1 0,37 26 0,-47-38 0,-2 0 0,1 1 0,12 14 0,12 11 0,70 53 0,-90-76 0,1-1 0,0-1 0,1-1 0,36 15 0,86 21 0,-31-12 0,-104-32 0,35 13 0,1-1 0,49 8 0,339 59 0,-353-68 0,96 5 0,-100-11 0,29 2 0,-8-8 0,250 10 0,319 10 0,-654-21 0,0-1 0,0 0 0,0-1 0,-1 0 0,1 0 0,-1-1 0,12-5 0,5-4 0,24-16 0,-33 18 0,0 1 0,0 0 0,1 1 0,29-9 0,-9 8 0,0-1 0,0-2 0,-1-2 0,46-25 0,-69 34 0,-1 0 0,1 0 0,1 1 0,-1 1 0,0 0 0,1 1 0,0 1 0,16-1 0,17-2 0,-23 2 0,91-16 0,-96 14 0,-1-1 0,0-1 0,-1 0 0,23-13 0,5-7 0,-28 16 0,1 0 0,0 0 0,23-7 0,-6 7 0,-24 8 0,-1-1 0,0 0 0,0-1 0,0 0 0,0-1 0,13-8 0,0-3 0,-11 7 0,-1 1 0,1 1 0,0 0 0,1 0 0,20-7 0,81-20 0,-62 21 0,-1-3 0,83-38 0,-117 43 0,0-1 0,-1 0 0,0-2 0,-1 1 0,25-32 0,-7 10 0,3-1 0,-16 19 0,27-35 0,40-52 0,-43 54 0,42-63 0,92-162 0,-166 255 0,-1-1 0,-1 0 0,0 0 0,10-37 0,15-95 0,-16 61 0,8-45 0,-6-1 0,6-216 0,-24 251 0,9-477 0,-10 399 0,-7-230 0,-4 302 0,-28-127 0,-40-101 0,58 258 0,-115-344 0,104 331 0,-32-174 0,-11-38 0,32 204 0,-2-6 0,-12-105 0,12 43 0,17 91 0,-52-107 0,30 78 0,-6-12 0,-6 3 0,-4 2 0,-5 4 0,-141-170 0,7 52 0,82 99 0,-44-41 0,117 129 0,-1 3 0,-63-37 0,-116-47 0,-133-34 0,219 105 0,27 12 0,30 6 0,-2 3 0,-130-24 0,-40 2 0,212 42 0,-75-5 0,33 5 0,1 2 0,-128 6 0,99 3 0,-61-2-1365,142 0-5461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4:45:54.850"/>
    </inkml:context>
    <inkml:brush xml:id="br0">
      <inkml:brushProperty name="width" value="0.05" units="cm"/>
      <inkml:brushProperty name="height" value="0.05" units="cm"/>
      <inkml:brushProperty name="color" value="#E71224"/>
    </inkml:brush>
  </inkml:definitions>
  <inkml:trace contextRef="#ctx0" brushRef="#br0">1 103 24575,'339'-2'0,"377"5"0,-372 13 0,120 1 0,106-18 0,-361-14 0,-36 0 0,365 9 0,120-7 0,-172-32 0,-108 22 0,-55 33 0,300-2 0,-371-10 0,266 2 0,-487-1 0,0-2 0,46-10 0,12-2 0,-15 13-871,-69 2 377,9 0-6332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4:45:58.605"/>
    </inkml:context>
    <inkml:brush xml:id="br0">
      <inkml:brushProperty name="width" value="0.05" units="cm"/>
      <inkml:brushProperty name="height" value="0.05" units="cm"/>
      <inkml:brushProperty name="color" value="#E71224"/>
    </inkml:brush>
  </inkml:definitions>
  <inkml:trace contextRef="#ctx0" brushRef="#br0">0 137 24575,'358'28'0,"-278"-19"0,464 8 0,-141-11 0,284 3 0,-424-11 0,840 2 0,-821-17 0,-55 1 0,279-2 0,67-41 0,-133 8 0,-257 36 0,174-9 0,55 21 0,-215 5 0,1288-2 0,-1029 23 0,-171 10 0,38 2 0,256-17 0,-372-14 0,-18-1 0,403 19 0,135-8 0,-482-16 0,-233 2 0,141 1 0,178-24 0,-305 19 0,547-64 0,-228 59 0,-46 2 0,275 10 0,-417 3 0,550-3 0,-380-5 0,-32 2-1365,-271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12:19.220"/>
    </inkml:context>
    <inkml:brush xml:id="br0">
      <inkml:brushProperty name="width" value="0.035" units="cm"/>
      <inkml:brushProperty name="height" value="0.035" units="cm"/>
      <inkml:brushProperty name="color" value="#E71224"/>
    </inkml:brush>
  </inkml:definitions>
  <inkml:trace contextRef="#ctx0" brushRef="#br0">2663 153 24575,'-48'-7'0,"7"0"0,-634-68 0,586 56 0,51 10 0,1 2 0,-2 1 0,-48-1 0,-23-1 0,12 1 0,50 6 0,0 3 0,0 2 0,0 2 0,-80 20 0,107-21 0,-30 4 0,33-7 0,0 1 0,-32 10 0,1 2 0,-91 15 0,90-22 0,-94 30 0,46 7 0,-197 83 0,292-126 0,-13 5 0,-1 1 0,0 1 0,-28 19 0,41-26 0,0 1 0,1 0 0,-1 0 0,1 0 0,0 1 0,0-1 0,0 1 0,0 0 0,1 0 0,-1 0 0,1 0 0,0 0 0,1 1 0,-1-1 0,1 0 0,-2 9 0,0 28 0,5 75 0,1-33 0,-5-35 0,1-31 0,0 0 0,1 0 0,1 0 0,5 26 0,3-14 0,2-1 0,26 49 0,1-13 0,49 66 0,-28-45 0,-33-49 0,1-1 0,2-2 0,1 0 0,2-2 0,1-2 0,1-1 0,1-1 0,2-2 0,78 40 0,-53-37 0,1-2 0,1-4 0,0-2 0,2-3 0,123 15 0,61-9 0,1-10 0,442-37 0,-512 7 0,269-61 0,-416 70 0,-1-2 0,1-2 0,33-16 0,-51 20 0,0-1 0,0-1 0,-1 0 0,0-1 0,-1-1 0,0 0 0,20-24 0,64-102 0,-60 80 0,-19 29 0,-2-2 0,-1 0 0,21-55 0,-18 29 0,15-77 0,-32 120 0,0-1 0,-1 1 0,-1-1 0,0 1 0,-1-1 0,-1 1 0,0 0 0,-1-1 0,0 1 0,-2 1 0,1-1 0,-1 0 0,-1 1 0,-1 0 0,-8-12 0,-9-14 0,-3 2 0,-1 1 0,-46-46 0,50 57 0,-1 1 0,-1 1 0,-1 1 0,-1 2 0,-1 0 0,0 2 0,-55-24 0,21 18-1,-1 2 0,-84-16 0,-134-9-2095,84 21-3996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35:35.013"/>
    </inkml:context>
    <inkml:brush xml:id="br0">
      <inkml:brushProperty name="width" value="0.035" units="cm"/>
      <inkml:brushProperty name="height" value="0.035" units="cm"/>
      <inkml:brushProperty name="color" value="#E71224"/>
    </inkml:brush>
  </inkml:definitions>
  <inkml:trace contextRef="#ctx0" brushRef="#br0">0 1 24575,'919'0'-1365,"-897"0"-5461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35:36.797"/>
    </inkml:context>
    <inkml:brush xml:id="br0">
      <inkml:brushProperty name="width" value="0.035" units="cm"/>
      <inkml:brushProperty name="height" value="0.035" units="cm"/>
      <inkml:brushProperty name="color" value="#E71224"/>
    </inkml:brush>
  </inkml:definitions>
  <inkml:trace contextRef="#ctx0" brushRef="#br0">0 1 24575,'906'0'-1365,"-885"0"-5461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36:44.151"/>
    </inkml:context>
    <inkml:brush xml:id="br0">
      <inkml:brushProperty name="width" value="0.035" units="cm"/>
      <inkml:brushProperty name="height" value="0.035" units="cm"/>
      <inkml:brushProperty name="color" value="#E71224"/>
    </inkml:brush>
  </inkml:definitions>
  <inkml:trace contextRef="#ctx0" brushRef="#br0">1269 19 24575,'0'-1'0,"-1"1"0,1-1 0,0 0 0,-1 1 0,1-1 0,-1 0 0,1 1 0,-1-1 0,1 0 0,-1 1 0,0-1 0,1 1 0,-1-1 0,1 1 0,-1 0 0,0-1 0,0 1 0,1 0 0,-1-1 0,0 1 0,0 0 0,1 0 0,-1 0 0,0-1 0,0 1 0,-1 0 0,-27-3 0,25 3 0,-315-3 0,172 4 0,-58 8 0,-11-1 0,-100-8-1365,301 0-5461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44:25.031"/>
    </inkml:context>
    <inkml:brush xml:id="br0">
      <inkml:brushProperty name="width" value="0.035" units="cm"/>
      <inkml:brushProperty name="height" value="0.035" units="cm"/>
      <inkml:brushProperty name="color" value="#E71224"/>
    </inkml:brush>
  </inkml:definitions>
  <inkml:trace contextRef="#ctx0" brushRef="#br0">0 1 24575,'8'9'0,"0"1"0,-1 0 0,0 0 0,10 22 0,4 6 0,280 509-502,-32 20-1071,43 142 1572,99 215 2,-349-791-61,159 308-340,-203-413 890,0-1 0,2-1 0,1-1 0,35 34 0,-19-22-1770,-20-20-5546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44:25.453"/>
    </inkml:context>
    <inkml:brush xml:id="br0">
      <inkml:brushProperty name="width" value="0.035" units="cm"/>
      <inkml:brushProperty name="height" value="0.035" units="cm"/>
      <inkml:brushProperty name="color" value="#E71224"/>
    </inkml:brush>
  </inkml:definitions>
  <inkml:trace contextRef="#ctx0" brushRef="#br0">585 1 24575,'1'0'0,"1"0"0,-1 1 0,1-1 0,-1 1 0,1-1 0,-1 1 0,0-1 0,1 1 0,-1 0 0,0 0 0,1 0 0,-1 0 0,0 0 0,0 0 0,0 0 0,0 0 0,0 0 0,0 0 0,1 2 0,16 28 0,-15-24 0,17 35 0,-2 0 0,-2 2 0,-2 0 0,-1 0 0,-3 1 0,8 89 0,-17-127 0,0 0 0,-1 0 0,1 0 0,-2-1 0,1 1 0,-2 11 0,1-17 0,1 0 0,0 0 0,-1 0 0,1 0 0,-1 1 0,1-1 0,-1 0 0,1-1 0,-1 1 0,0 0 0,0 0 0,1 0 0,-1 0 0,0 0 0,0-1 0,0 1 0,0 0 0,0-1 0,0 1 0,0-1 0,0 1 0,0-1 0,0 1 0,0-1 0,0 0 0,0 0 0,-1 1 0,1-1 0,0 0 0,0 0 0,0 0 0,0 0 0,-1 0 0,1-1 0,0 1 0,0 0 0,0 0 0,0-1 0,0 1 0,-2-1 0,-23-9 0,0 0 0,1-2 0,0-1 0,-37-26 0,4 3 0,-252-148-1365,141 83-5461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7:47:34.232"/>
    </inkml:context>
    <inkml:brush xml:id="br0">
      <inkml:brushProperty name="width" value="0.035" units="cm"/>
      <inkml:brushProperty name="height" value="0.035" units="cm"/>
      <inkml:brushProperty name="color" value="#E71224"/>
    </inkml:brush>
  </inkml:definitions>
  <inkml:trace contextRef="#ctx0" brushRef="#br0">2947 227 24575,'-591'-1'0,"-617"3"0,863 12 0,260-5 0,1 3 0,-85 25 0,164-36 0,-14 4 0,0 1 0,-20 9 0,33-12 0,0 0 0,0 1 0,0-1 0,1 1 0,0 0 0,-1 1 0,2-1 0,-1 1 0,0 0 0,-4 7 0,-220 326 0,216-319 0,2 0 0,0 0 0,2 1 0,0 0 0,1 1 0,1 0 0,1 0 0,1 0 0,1 1 0,0 0 0,2 0 0,0 22 0,2-42 0,3 213 0,0-171 0,2 1 0,19 78 0,-10-81 0,1 0 0,41 77 0,57 71 0,-78-136 0,2-3 0,2 0 0,3-3 0,86 79 0,13-15 0,176 108 0,-242-176 0,2-2 0,1-5 0,109 38 0,-53-33 0,182 35 0,-73-38 0,370 13 0,252-47 0,-502-9 0,276 6 0,576-7 0,-966-4 0,341-57 0,-128-25 0,-407 78 0,73-28 0,-111 34 0,-1 0 0,1-1 0,-1-1 0,-1 0 0,0-1 0,0-1 0,-1 0 0,17-18 0,-24 20 0,-1 1 0,0-2 0,0 1 0,-1-1 0,0 1 0,-1-1 0,0-1 0,-1 1 0,0-1 0,0 1 0,-1-1 0,0 0 0,-1-16 0,0-3 0,-2 0 0,-1 0 0,-10-52 0,-3 18 0,-3 1 0,-36-86 0,-68-114 0,-194-282-428,241 437 285,-6 3 0,-162-162 0,160 189 143,-4 4 0,-3 3 0,-105-61 0,110 82 0,-1 4 0,-3 5 0,-178-59 0,170 74-36,-1 5 0,-1 4 0,-119-6 0,-305 16-108,328 14 144,2 8 0,-307 64 0,463-71 0,-453 92 0,329-75 0,-174 5 0,-13-21-1174,234-3-4698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15:31.771"/>
    </inkml:context>
    <inkml:brush xml:id="br0">
      <inkml:brushProperty name="width" value="0.035" units="cm"/>
      <inkml:brushProperty name="height" value="0.035" units="cm"/>
      <inkml:brushProperty name="color" value="#E71224"/>
    </inkml:brush>
  </inkml:definitions>
  <inkml:trace contextRef="#ctx0" brushRef="#br0">1183 122 24575,'0'-2'0,"0"1"0,-1-1 0,1 0 0,-1 1 0,0-1 0,0 1 0,1-1 0,-1 1 0,0-1 0,0 1 0,0 0 0,-1-1 0,1 1 0,0 0 0,0 0 0,-1 0 0,-1-2 0,-29-16 0,29 17 0,-10-4 0,1 0 0,-1 1 0,-1 1 0,1 0 0,0 0 0,-1 1 0,-16 0 0,-101-1 0,108 4 0,-26 2 0,0 3 0,1 1 0,-65 17 0,-138 57 0,224-70 0,-99 39 0,107-40 0,1 1 0,-1 0 0,2 2 0,-23 17 0,33-23 0,0 1 0,1 0 0,0 0 0,0 0 0,0 1 0,1-1 0,0 1 0,1 1 0,0-1 0,-5 16 0,5-11 0,1-1 0,1 1 0,0-1 0,1 1 0,0 0 0,1-1 0,2 16 0,2-1 0,1-1 0,1 0 0,1 0 0,2 0 0,0-1 0,24 44 0,-20-44 0,2-1 0,1 0 0,1-1 0,31 33 0,-33-41 0,0-2 0,1 0 0,0-1 0,1 0 0,0-1 0,1-1 0,26 10 0,-13-8-1,1-2 0,0-1 0,0-1 0,1-2 0,62 3 0,-50-8 5,1-2 0,-1-3-1,81-16 1,-52 1-26,-1-3 0,-1-3 0,-2-3 0,130-73 1,-133 61-145,-2-2 1,82-71 0,-110 81 153,-1-3 0,-2-1 0,-2-1 0,50-73 1,-67 84 7,0 1 1,-2-2 0,13-36 0,-22 51 3,0 0 0,-1 0 0,0 0 1,-1-1-1,-1 1 0,0 0 0,0-1 1,-1 1-1,-1-1 0,-2-13 0,2 21-83,0 1-1,0 0 0,-1 0 1,0 0-1,1 0 1,-1 0-1,0 0 0,-1 0 1,1 1-1,-1-1 1,0 1-1,0-1 0,0 1 1,-5-4-1,-16-8-6187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8:35:30.846"/>
    </inkml:context>
    <inkml:brush xml:id="br0">
      <inkml:brushProperty name="width" value="0.035" units="cm"/>
      <inkml:brushProperty name="height" value="0.035" units="cm"/>
      <inkml:brushProperty name="color" value="#008C3A"/>
    </inkml:brush>
  </inkml:definitions>
  <inkml:trace contextRef="#ctx0" brushRef="#br0">1155 386 24575,'-51'-6'0,"8"-1"0,-421 2 0,276 7 0,147-3 0,-64 3 0,92-1 0,0 0 0,0 2 0,0-1 0,0 2 0,-21 8 0,26-8 0,0 0 0,0 1 0,0-1 0,1 2 0,0-1 0,0 1 0,1 0 0,0 1 0,-10 12 0,8-7 0,0 0 0,1 0 0,1 1 0,0 0 0,-6 21 0,2 2 0,3 1 0,0 0 0,-1 66 0,5-60 0,3 1 0,1-1 0,2 0 0,2 0 0,2 0 0,17 59 0,-13-69 0,1-1 0,1 0 0,36 60 0,-40-78 0,1 0 0,0-1 0,2 0 0,-1 0 0,1-1 0,1-1 0,0 0 0,1 0 0,0-2 0,16 9 0,-3-5 0,0-2 0,1-1 0,0-1 0,0-2 0,1-1 0,-1-1 0,37 2 0,24-4 0,93-8 0,-145 3 0,73-13 0,-98 12 0,0 0 0,-1-1 0,1 0 0,-1-1 0,0 0 0,0-1 0,-1 0 0,0 0 0,0-2 0,10-8 0,0-4 0,-1-1 0,-2 0 0,0-2 0,-1 0 0,-2-1 0,0 0 0,-1-1 0,-2 0 0,0-1 0,-2 0 0,11-53 0,-4-12 0,-4-2 0,0-110 0,-11 167 0,2-36 0,-7-91 0,1 138 0,-1 0 0,-1 0 0,-1 0 0,-1 0 0,-1 1 0,-1 0 0,-14-25 0,15 35 10,-1-1 0,0 2 0,-1-1 0,-1 2 0,0-1 0,0 1 0,-1 1 0,-1 0 0,0 1 0,-1 0 0,-22-12 0,13 11-222,0 1 0,-1 0 0,1 2-1,-2 1 1,1 2 0,-49-7 0,28 9-6614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8:35:31.488"/>
    </inkml:context>
    <inkml:brush xml:id="br0">
      <inkml:brushProperty name="width" value="0.035" units="cm"/>
      <inkml:brushProperty name="height" value="0.035" units="cm"/>
      <inkml:brushProperty name="color" value="#008C3A"/>
    </inkml:brush>
  </inkml:definitions>
  <inkml:trace contextRef="#ctx0" brushRef="#br0">0 426 24575,'3'-3'0,"7"-6"0,16-15 0,19-13 0,27-13 0,10-4 0,7-1 0,2-3 0,-3 5 0,-7 6 0,-18 11-8191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8:35:32.273"/>
    </inkml:context>
    <inkml:brush xml:id="br0">
      <inkml:brushProperty name="width" value="0.035" units="cm"/>
      <inkml:brushProperty name="height" value="0.035" units="cm"/>
      <inkml:brushProperty name="color" value="#008C3A"/>
    </inkml:brush>
  </inkml:definitions>
  <inkml:trace contextRef="#ctx0" brushRef="#br0">68 112 24575,'1'-1'0,"0"0"0,0-1 0,0 1 0,0 0 0,0 0 0,0 0 0,1 0 0,-1 0 0,0 0 0,1 0 0,-1 1 0,1-1 0,-1 0 0,1 1 0,-1-1 0,1 1 0,-1-1 0,1 1 0,2 0 0,0-1 0,197-69 0,-169 58 0,-29 11 0,28-8 0,-30 8 0,-1 1 0,0 0 0,1 0 0,-1 0 0,0 0 0,1-1 0,-1 1 0,1 0 0,-1 0 0,0 0 0,1 0 0,-1 0 0,0 0 0,1 0 0,-1 0 0,1 0 0,-1 0 0,0 0 0,1 0 0,-1 0 0,0 0 0,1 1 0,-1-1 0,0 0 0,1 0 0,-1 0 0,0 0 0,1 1 0,-1-1 0,0 0 0,1 0 0,-1 1 0,0-1 0,0 0 0,1 1 0,-1-1 0,0 0 0,0 1 0,0-1 0,1 0 0,-1 1 0,0-1 0,0 0 0,0 1 0,0-1 0,0 0 0,0 1 0,0-1 0,0 1 0,0-1 0,0 0 0,0 1 0,0-1 0,0 0 0,0 1 0,0-1 0,0 1 0,0-1 0,0 0 0,-1 1 0,1-1 0,0 0 0,0 1 0,-1-1 0,-15 31 0,-2-2 0,-31 41 0,16-25 0,-154 196-1365,110-155-5461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0:40.788"/>
    </inkml:context>
    <inkml:brush xml:id="br0">
      <inkml:brushProperty name="width" value="0.035" units="cm"/>
      <inkml:brushProperty name="height" value="0.035" units="cm"/>
      <inkml:brushProperty name="color" value="#E71224"/>
    </inkml:brush>
  </inkml:definitions>
  <inkml:trace contextRef="#ctx0" brushRef="#br0">3340 0 24575,'-9'1'0,"1"0"0,0 0 0,-1 1 0,1 1 0,0-1 0,0 1 0,0 0 0,0 1 0,1 0 0,-9 5 0,-31 15 0,-224 69 0,58-22 0,-141 66 0,260-102 0,1 5 0,-101 59 0,140-66 0,2 1 0,1 4 0,2 1 0,-73 76 0,45-33 0,-184 190 0,132-139 0,-156 210 0,-140 133 0,353-397 0,3 3 0,4 3 0,-62 109 0,109-161 0,-21 50 0,-8 16 0,22-62-1365,16-25-5461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0:41.560"/>
    </inkml:context>
    <inkml:brush xml:id="br0">
      <inkml:brushProperty name="width" value="0.035" units="cm"/>
      <inkml:brushProperty name="height" value="0.035" units="cm"/>
      <inkml:brushProperty name="color" value="#E71224"/>
    </inkml:brush>
  </inkml:definitions>
  <inkml:trace contextRef="#ctx0" brushRef="#br0">140 0 24575,'0'15'0,"-6"253"0,1-210 0,-2-1 0,-23 93 0,18-112 0,-1-1 0,-2 0 0,-30 55 0,44-92 0,1 1 0,-1 0 0,1-1 0,-1 1 0,1 0 0,-1-1 0,1 1 0,-1 0 0,1 0 0,0 0 0,-1 0 0,1-1 0,0 1 0,0 0 0,-1 0 0,1 0 0,0 0 0,0 0 0,0 0 0,0 0 0,0-1 0,1 1 0,-1 0 0,0 0 0,0 0 0,1 0 0,-1 0 0,1 1 0,1-2 0,-1 0 0,1 1 0,0-1 0,0 0 0,-1 0 0,1 0 0,0-1 0,0 1 0,-1 0 0,1-1 0,0 1 0,-1-1 0,1 1 0,0-1 0,-1 0 0,1 0 0,1-1 0,214-107 0,-18 8 0,71-12 120,-203 91-615,1 2 0,76-12 0,-74 22-6331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2:53.576"/>
    </inkml:context>
    <inkml:brush xml:id="br0">
      <inkml:brushProperty name="width" value="0.035" units="cm"/>
      <inkml:brushProperty name="height" value="0.035" units="cm"/>
      <inkml:brushProperty name="color" value="#E71224"/>
    </inkml:brush>
  </inkml:definitions>
  <inkml:trace contextRef="#ctx0" brushRef="#br0">336 1 24575,'37'1'0,"0"3"0,40 8 0,28 4 0,551 0 0,-614-18 0,32 0 0,-66 2 0,0 1 0,0 0 0,0 0 0,0 0 0,16 6 0,-24-7 0,1 0 0,0 1 0,0-1 0,-1 0 0,1 0 0,0 1 0,0-1 0,-1 1 0,1-1 0,0 0 0,-1 1 0,1 0 0,-1-1 0,1 1 0,-1-1 0,1 1 0,-1 0 0,1-1 0,-1 1 0,1 0 0,-1-1 0,0 1 0,1 0 0,-1 0 0,0-1 0,0 1 0,0 0 0,1 0 0,-1-1 0,0 1 0,0 0 0,0 0 0,0 0 0,0-1 0,-1 1 0,1 0 0,0 0 0,0 0 0,0-1 0,-1 2 0,-3 4 0,1-1 0,-1 1 0,0-1 0,-1 0 0,1-1 0,-1 1 0,-7 5 0,-250 184 0,44-35 0,111-70-40,4 5-1,-117 137 1,96-80-179,-109 174 0,221-307 219,-15 21 0,3 1 0,-34 73 0,57-109 5,-1 0-8,0 1 0,0 0 1,1 0-1,-2 10 0,3-15 6,0 1 0,-1 0-1,1 0 1,0 0 0,0 0 0,1-1-1,-1 1 1,0 0 0,0 0 0,0 0-1,0 0 1,1-1 0,-1 1 0,0 0-1,1 0 1,-1-1 0,1 1 0,-1 0-1,1-1 1,-1 1 0,1 0 0,0-1 0,-1 1-1,1-1 1,-1 1 0,1-1 0,0 1-1,0-1 1,-1 1 0,1-1 0,0 0-1,0 1 1,0-1 0,-1 0 0,1 0-1,1 0 1,10 1 47,-1-1 0,1 0 0,-1-1 0,0-1 0,1 0 0,-1 0 0,0-1 0,15-6 0,4 0-34,874-196-1381,-791 186-5461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2:54.054"/>
    </inkml:context>
    <inkml:brush xml:id="br0">
      <inkml:brushProperty name="width" value="0.035" units="cm"/>
      <inkml:brushProperty name="height" value="0.035" units="cm"/>
      <inkml:brushProperty name="color" value="#E71224"/>
    </inkml:brush>
  </inkml:definitions>
  <inkml:trace contextRef="#ctx0" brushRef="#br0">0 0 24575,'3'0'0,"18"15"0,20 15 0,17 9 0,19 12 0,22 9 0,8 0 0,-2-5 0,-16-11 0,-18-11 0,-21-10-8191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2:54.610"/>
    </inkml:context>
    <inkml:brush xml:id="br0">
      <inkml:brushProperty name="width" value="0.035" units="cm"/>
      <inkml:brushProperty name="height" value="0.035" units="cm"/>
      <inkml:brushProperty name="color" value="#E71224"/>
    </inkml:brush>
  </inkml:definitions>
  <inkml:trace contextRef="#ctx0" brushRef="#br0">0 1 24575,'6'0'0,"10"2"0,17 2 0,14 3 0,5-1 0,2 0 0,-2-2 0,-5-1 0,-7-2 0,-7 0 0,-10 2 0,-8 4 0,-8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2:54.951"/>
    </inkml:context>
    <inkml:brush xml:id="br0">
      <inkml:brushProperty name="width" value="0.035" units="cm"/>
      <inkml:brushProperty name="height" value="0.035" units="cm"/>
      <inkml:brushProperty name="color" value="#E71224"/>
    </inkml:brush>
  </inkml:definitions>
  <inkml:trace contextRef="#ctx0" brushRef="#br0">1 40 24575,'8'0'0,"18"0"0,15-3 0,19-1 0,9-2 0,3-4 0,-9 1 0,-15 1-8191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0.680"/>
    </inkml:context>
    <inkml:brush xml:id="br0">
      <inkml:brushProperty name="width" value="0.035" units="cm"/>
      <inkml:brushProperty name="height" value="0.035" units="cm"/>
      <inkml:brushProperty name="color" value="#E71224"/>
    </inkml:brush>
  </inkml:definitions>
  <inkml:trace contextRef="#ctx0" brushRef="#br0">118 64 24575,'-3'5'0,"1"0"0,0-1 0,0 1 0,0 0 0,1 0 0,-1 0 0,1 0 0,0 0 0,1 0 0,-1 7 0,-3 13 0,-81 321 0,74-297 0,11-49 0,0 0 0,0 0 0,0 0 0,0 0 0,0 0 0,0 0 0,0 0 0,0 0 0,0 0 0,0-1 0,0 1 0,0 0 0,0 0 0,0 0 0,1 0 0,-1 0 0,0 0 0,0 0 0,0 0 0,0 0 0,0 0 0,0 0 0,0 0 0,0 0 0,0 0 0,0 0 0,0 0 0,0 0 0,0 0 0,0 0 0,0 0 0,0 1 0,0-1 0,0 0 0,0 0 0,0 0 0,0 0 0,0 0 0,0 0 0,0 0 0,1 0 0,-1 0 0,0 0 0,0 0 0,0 0 0,0 0 0,0 0 0,0 0 0,0 0 0,0 0 0,0 0 0,5-7 0,6-11 0,36-63 0,4 2 0,4 2 0,86-95 0,-127 157 0,0 1 0,0 0 0,2 2 0,-1-1 0,2 2 0,22-13 0,-39 24 0,1 0 0,-1 0 0,0 0 0,1 0 0,-1-1 0,1 1 0,-1 0 0,0 0 0,1 0 0,-1 0 0,1 0 0,-1 0 0,0 0 0,1 0 0,-1 0 0,1 0 0,-1 0 0,0 1 0,1-1 0,-1 0 0,0 0 0,1 0 0,-1 0 0,0 1 0,1-1 0,-1 0 0,0 0 0,1 1 0,-1-1 0,0 0 0,0 0 0,1 1 0,-1-1 0,0 0 0,0 1 0,0-1 0,1 0 0,-1 1 0,0 0 0,5 18 0,-4-14 0,7 68 0,-3 0 0,-5 104 0,-2-88 0,3-43 0,7-60 0,3-13 0,7-14 0,2 1 0,1 1 0,3 0 0,0 2 0,3 1 0,1 1 0,1 1 0,53-46 0,-28 36 0,-49 40 0,1 0 0,0 1 0,0 0 0,0-1 0,1 2 0,-1-1 0,13-2 0,-17 5 0,0-1 0,0 1 0,0 0 0,0 0 0,0 0 0,0 0 0,0 0 0,0 1 0,0-1 0,-1 1 0,1-1 0,0 1 0,0 0 0,0 0 0,0-1 0,-1 1 0,1 0 0,2 2 0,-2 0 0,1-1 0,-1 1 0,0-1 0,0 1 0,0 0 0,0 0 0,0 0 0,-1 0 0,0 0 0,2 3 0,1 9 0,-1 0 0,0 0 0,2 29 0,-4-34 0,3 277 13,-5-168-1391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1.536"/>
    </inkml:context>
    <inkml:brush xml:id="br0">
      <inkml:brushProperty name="width" value="0.035" units="cm"/>
      <inkml:brushProperty name="height" value="0.035" units="cm"/>
      <inkml:brushProperty name="color" value="#E71224"/>
    </inkml:brush>
  </inkml:definitions>
  <inkml:trace contextRef="#ctx0" brushRef="#br0">0 0 24575,'3'0'0,"1"3"0,3 1 0,-1 3 0,0 5 0,1 7 0,0 6 0,-2 5 0,-2-1 0,2 1 0,0-2 0,0-6-8191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49.304"/>
    </inkml:context>
    <inkml:brush xml:id="br0">
      <inkml:brushProperty name="width" value="0.035" units="cm"/>
      <inkml:brushProperty name="height" value="0.035" units="cm"/>
      <inkml:brushProperty name="color" value="#E71224"/>
    </inkml:brush>
  </inkml:definitions>
  <inkml:trace contextRef="#ctx0" brushRef="#br0">1 170 24575,'12'7'0,"0"0"0,1-1 0,-1 0 0,2-1 0,-1-1 0,0 0 0,22 4 0,102 5 0,-123-12 0,224 6-345,376-38 1,228-81-307,-700 91 809,273-43-1326,-352 55-4673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2.528"/>
    </inkml:context>
    <inkml:brush xml:id="br0">
      <inkml:brushProperty name="width" value="0.035" units="cm"/>
      <inkml:brushProperty name="height" value="0.035" units="cm"/>
      <inkml:brushProperty name="color" value="#E71224"/>
    </inkml:brush>
  </inkml:definitions>
  <inkml:trace contextRef="#ctx0" brushRef="#br0">1 1 24575,'5'0'0,"8"0"0,17 0 0,13 0 0,9 0 0,10 0 0,2 0 0,5 0 0,-6 2 0,-14 2-8191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12.947"/>
    </inkml:context>
    <inkml:brush xml:id="br0">
      <inkml:brushProperty name="width" value="0.035" units="cm"/>
      <inkml:brushProperty name="height" value="0.035" units="cm"/>
      <inkml:brushProperty name="color" value="#E71224"/>
    </inkml:brush>
  </inkml:definitions>
  <inkml:trace contextRef="#ctx0" brushRef="#br0">110 1 24575,'0'3'0,"0"18"0,0 23 0,-3 15 0,-1 17 0,-6 17 0,-6 11 0,-1-2 0,0-11 0,3-17 0,3-19 0,1-22 0,2-16-8191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2.796"/>
    </inkml:context>
    <inkml:brush xml:id="br0">
      <inkml:brushProperty name="width" value="0.035" units="cm"/>
      <inkml:brushProperty name="height" value="0.035" units="cm"/>
      <inkml:brushProperty name="color" value="#E71224"/>
    </inkml:brush>
  </inkml:definitions>
  <inkml:trace contextRef="#ctx0" brushRef="#br0">1 0 24575,'-1'0'-8191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5.148"/>
    </inkml:context>
    <inkml:brush xml:id="br0">
      <inkml:brushProperty name="width" value="0.035" units="cm"/>
      <inkml:brushProperty name="height" value="0.035" units="cm"/>
      <inkml:brushProperty name="color" value="#E71224"/>
    </inkml:brush>
  </inkml:definitions>
  <inkml:trace contextRef="#ctx0" brushRef="#br0">154 0 24575,'-10'1'0,"1"1"0,0 1 0,1-1 0,-1 1 0,0 1 0,1-1 0,0 2 0,0-1 0,0 1 0,0 0 0,1 1 0,-1-1 0,-10 13 0,15-14 0,5-4 0,13-10 0,-9 5 0,0 1 0,0 0 0,1 0 0,8-3 0,-15 7 0,1 0 0,0 0 0,-1 0 0,1 0 0,-1 0 0,1 1 0,0-1 0,-1 0 0,1 0 0,-1 0 0,1 1 0,-1-1 0,1 0 0,0 1 0,-1-1 0,1 1 0,-1-1 0,0 0 0,1 1 0,-1-1 0,1 1 0,-1-1 0,0 1 0,1-1 0,-1 1 0,0 0 0,0-1 0,1 1 0,-1-1 0,0 1 0,0 0 0,0-1 0,0 1 0,0-1 0,1 1 0,-1 0 0,-1-1 0,1 1 0,0 0 0,0-1 0,0 1 0,0-1 0,0 2 0,-5 29 0,-3-2 0,0-1 0,-2 0 0,-1 0 0,-29 50 0,40-78 0,0 0 0,0 1 0,0-1 0,0 0 0,0 0 0,0 1 0,0-1 0,0 0 0,-1 0 0,1 0 0,0 0 0,0 1 0,0-1 0,0 0 0,0 0 0,0 0 0,0 0 0,-1 1 0,1-1 0,0 0 0,0 0 0,0 0 0,0 0 0,-1 0 0,1 0 0,0 1 0,0-1 0,0 0 0,-1 0 0,1 0 0,0 0 0,0 0 0,0 0 0,-1 0 0,1 0 0,0 0 0,0 0 0,-1 0 0,1 0 0,0 0 0,0 0 0,0 0 0,-1 0 0,1 0 0,0 0 0,0-1 0,0 1 0,-1 0 0,1 0 0,0 0 0,0 0 0,-4-15 0,3-26 0,1 39 0,3-133 0,30 121 0,-11-2 0,-18 12 0,1 0 0,0 1 0,0-1 0,9-3 0,-14 7 0,1 0 0,-1 0 0,0 0 0,0 0 0,0 0 0,1 0 0,-1 0 0,0 0 0,0 0 0,0 0 0,1 0 0,-1 0 0,0 0 0,0 0 0,0 0 0,0 1 0,1-1 0,-1 0 0,0 0 0,0 0 0,0 0 0,0 0 0,0 1 0,0-1 0,1 0 0,-1 0 0,0 0 0,0 0 0,0 1 0,0-1 0,0 0 0,0 0 0,0 0 0,0 0 0,0 1 0,0-1 0,0 0 0,0 0 0,0 0 0,0 1 0,0-1 0,0 0 0,0 0 0,0 0 0,0 1 0,0-1 0,0 0 0,0 0 0,0 0 0,0 1 0,-3 10 0,-4 14 0,-1-2 0,-2 1 0,-12 22 0,16-39 0,3-9 0,3-15 0,3 13 11,-1-1 0,1 1-1,0 0 1,0 0-1,0 0 1,0 0 0,1 1-1,5-5 1,-6 5-123,0 0-1,0 0 1,0 0-1,0 0 1,0 0 0,-1-1-1,1 1 1,-1-1-1,0 0 1,0 0 0,0 1-1,1-7 1,-1 2-6714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27.604"/>
    </inkml:context>
    <inkml:brush xml:id="br0">
      <inkml:brushProperty name="width" value="0.035" units="cm"/>
      <inkml:brushProperty name="height" value="0.035" units="cm"/>
      <inkml:brushProperty name="color" value="#E71224"/>
    </inkml:brush>
  </inkml:definitions>
  <inkml:trace contextRef="#ctx0" brushRef="#br0">88 291 24575,'88'1'0,"94"-3"0,-175 2 0,0-1 0,0-1 0,0 1 0,0-1 0,0 0 0,-1 0 0,1-1 0,-1 0 0,1 0 0,-1-1 0,11-8 0,-4 1 0,0-1 0,-1-1 0,16-22 0,-19 24 0,-1 2 0,-1 0 0,0-1 0,-1 1 0,0-1 0,8-19 0,-13 27 0,0-1 0,0 0 0,-1 0 0,1 0 0,-1 0 0,1 0 0,-1 0 0,0 0 0,-1 0 0,1 0 0,0 0 0,-1 0 0,1 0 0,-1 1 0,0-1 0,0 0 0,0 0 0,-1 1 0,1-1 0,-1 0 0,1 1 0,-1-1 0,0 1 0,0 0 0,0 0 0,0 0 0,0 0 0,-3-2 0,2 2 0,0-1 0,-1 2 0,1-1 0,-1 0 0,1 1 0,-1-1 0,1 1 0,-1 0 0,0 0 0,0 1 0,0-1 0,-4 0 0,-53 3 0,32 0 0,8-2 0,10 0 0,0 0 0,0 0 0,-1 1 0,1 1 0,0 0 0,0 0 0,0 1 0,-18 8 0,-5 7 0,0 2 0,2 2 0,-42 36 0,68-52 0,0 0 0,1 0 0,-1 0 0,2 1 0,-1 0 0,1 0 0,0 0 0,0 1 0,-4 13 0,-2 9 0,-6 36 0,13-52 0,2-9 0,-9 47 0,10-47 0,-1-1 0,1 1 0,0-1 0,0 1 0,1 0 0,-1-1 0,1 1 0,2 8 0,-2-12 0,0 1 0,0-1 0,0 1 0,0-1 0,1 0 0,-1 1 0,0-1 0,1 0 0,-1 0 0,1 0 0,-1 0 0,1 0 0,0 0 0,-1-1 0,1 1 0,0 0 0,3 0 0,37 7 0,-26-6 0,69 6 0,-10-1 0,-58-5 0,1 0 0,-1-2 0,1 0 0,-1 0 0,0-2 0,1 0 0,-1-1 0,0-1 0,0-1 0,0 0 0,16-8 0,-16 7 0,64-29 0,-72 32-1365,-2 3-5461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0.539"/>
    </inkml:context>
    <inkml:brush xml:id="br0">
      <inkml:brushProperty name="width" value="0.05" units="cm"/>
      <inkml:brushProperty name="height" value="0.05" units="cm"/>
    </inkml:brush>
  </inkml:definitions>
  <inkml:trace contextRef="#ctx0" brushRef="#br0">1 193 24575,'32'-3'0,"1"-1"0,-1-1 0,60-18 0,-76 19 0,0-1 0,1 0 0,-2-1 0,1 0 0,-1-1 0,1-1 0,15-11 0,-30 18 0,0 0 0,0 0 0,0 0 0,0 0 0,1 1 0,-1-1 0,0 0 0,1 0 0,-1 1 0,0-1 0,1 1 0,-1 0 0,1-1 0,-1 1 0,0 0 0,1 0 0,-1 0 0,1 0 0,-1 0 0,1 0 0,-1 0 0,1 0 0,-1 1 0,3 0 0,-2 1 0,0 0 0,0 0 0,0 0 0,0 0 0,0 1 0,0-1 0,0 1 0,-1-1 0,1 1 0,-1-1 0,1 4 0,14 33 0,-12-29 0,0 0 0,0 0 0,1 0 0,1-1 0,10 15 0,-14-21 0,1 0 0,0-1 0,0 1 0,0-1 0,0 0 0,0 0 0,0 0 0,1 0 0,-1 0 0,1-1 0,-1 0 0,1 0 0,0 0 0,-1 0 0,1 0 0,0 0 0,0-1 0,-1 0 0,1 0 0,6-1 0,7-2 0,1 0 0,-1-2 0,0 0 0,-1-1 0,31-16 0,-32 15 0,140-67 0,-134 63 0,-1 0 0,38-26 0,-2 0 0,-44 30 0,-3 1 0,0 0 0,0 1 0,1 1 0,13-5 0,-22 8 0,1 1 0,0-1 0,-1 1 0,1-1 0,0 1 0,-1 0 0,1 0 0,0 0 0,0 0 0,-1 0 0,1 0 0,0 0 0,0 0 0,-1 1 0,1-1 0,0 1 0,-1 0 0,1-1 0,-1 1 0,1 0 0,-1 0 0,1 0 0,-1 0 0,1 0 0,-1 0 0,0 0 0,0 0 0,1 1 0,-1-1 0,0 0 0,0 1 0,1 2 0,14 34 0,-14-31 0,0-1 0,0 1 0,1-1 0,0 0 0,0 0 0,1 0 0,-1 0 0,1-1 0,10 11 0,3 0 0,-14-12 0,1 0 0,0 0 0,0-1 0,0 1 0,0-1 0,1 0 0,-1 0 0,1 0 0,0-1 0,0 0 0,0 1 0,0-2 0,0 1 0,0-1 0,10 2 0,-1-4 0,-1 0 0,1 0 0,0-2 0,-1 1 0,0-2 0,0 0 0,0 0 0,19-10 0,-12 5 0,194-90 0,-210 97 0,1 0 0,-1 1 0,1-1 0,-1 1 0,1 0 0,-1 1 0,1-1 0,9 1 0,-12 0 0,-1 0 0,1 1 0,0-1 0,0 1 0,-1 0 0,1-1 0,0 1 0,-1 0 0,1 0 0,-1 0 0,1 0 0,-1 1 0,1-1 0,-1 0 0,0 0 0,0 1 0,0-1 0,1 1 0,-1-1 0,-1 1 0,1 0 0,0-1 0,0 1 0,0 3 0,4 8-227,-1 0-1,-1 0 1,0 0-1,-1 1 1,1 24-1,-2-23-6598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2.546"/>
    </inkml:context>
    <inkml:brush xml:id="br0">
      <inkml:brushProperty name="width" value="0.05" units="cm"/>
      <inkml:brushProperty name="height" value="0.05" units="cm"/>
    </inkml:brush>
  </inkml:definitions>
  <inkml:trace contextRef="#ctx0" brushRef="#br0">1 48 24575,'3'0'0,"6"0"0,5 0 0,0-3 0,0 0 0,1-1 0,1-2 0,0 0 0,1-1 0,-1-1 0,1 2 0,-2 2-8191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3.546"/>
    </inkml:context>
    <inkml:brush xml:id="br0">
      <inkml:brushProperty name="width" value="0.05" units="cm"/>
      <inkml:brushProperty name="height" value="0.05" units="cm"/>
    </inkml:brush>
  </inkml:definitions>
  <inkml:trace contextRef="#ctx0" brushRef="#br0">1 1 24575,'0'423'0,"0"-423"0,0 0 0,0 0 0,0 0 0,0 0 0,0 0 0,0 0 0,0 0 0,0 0 0,0 1 0,0-1 0,0 0 0,0 0 0,0 0 0,0 0 0,0 0 0,0 0 0,0 1 0,0-1 0,0 0 0,0 0 0,0 0 0,0 0 0,0 0 0,0 0 0,0 0 0,0 1 0,0-1 0,0 0 0,0 0 0,0 0 0,0 0 0,0 0 0,1 0 0,-1 0 0,0 0 0,0 0 0,0 1 0,0-1 0,0 0 0,0 0 0,0 0 0,0 0 0,1 0 0,-1 0 0,0 0 0,0 0 0,0 0 0,0 0 0,0 0 0,0 0 0,0 0 0,1 0 0,-1 0 0,0 0 0,0 0 0,0 0 0,0 0 0,0 0 0,0 0 0,1 0 0,-1 0 0,0 0 0,0-1 0,9-9 0,13-25 0,-17 26 0,86-140-1365,-79 130-5461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5.150"/>
    </inkml:context>
    <inkml:brush xml:id="br0">
      <inkml:brushProperty name="width" value="0.05" units="cm"/>
      <inkml:brushProperty name="height" value="0.05" units="cm"/>
    </inkml:brush>
  </inkml:definitions>
  <inkml:trace contextRef="#ctx0" brushRef="#br0">13 0 24575,'0'0'0,"-1"0"0,0 0 0,1 1 0,-1-1 0,1 0 0,-1 0 0,0 1 0,1-1 0,-1 0 0,1 1 0,-1-1 0,1 0 0,-1 1 0,1-1 0,-1 1 0,1-1 0,0 1 0,-1-1 0,1 1 0,0-1 0,-1 1 0,1-1 0,0 1 0,0 0 0,-1-1 0,1 1 0,0-1 0,0 1 0,0 0 0,0-1 0,0 1 0,0 0 0,0 0 0,0 1 0,0-1 0,0 1 0,0-1 0,0 0 0,0 1 0,0-1 0,0 0 0,1 1 0,-1-1 0,1 0 0,-1 1 0,1-1 0,-1 0 0,1 0 0,1 2 0,0-2 0,0 1 0,1 0 0,-1-1 0,0 0 0,1 0 0,0 1 0,-1-1 0,1-1 0,-1 1 0,1 0 0,0-1 0,0 1 0,3-1 0,40 0 0,-29-1 0,66-4 0,118-22 0,-120 13 0,-77 14 0,1-1 0,0 0 0,-1 1 0,1 0 0,-1 0 0,1 0 0,0 1 0,-1-1 0,1 1 0,-1 0 0,9 3 0,-11-2 0,0-1 0,1 1 0,-1-1 0,0 1 0,0 0 0,0 0 0,0 0 0,-1 0 0,1 1 0,-1-1 0,1 0 0,-1 1 0,0-1 0,1 1 0,-1-1 0,-1 1 0,1 0 0,0-1 0,-1 1 0,1 5 0,2 12 0,-2 1 0,0-1 0,-1 0 0,-4 22 0,-16 79 0,11-77 0,-17 128 0,22-157 0,0 0 0,-1 0 0,-1 0 0,0-1 0,-1 0 0,0 0 0,-1-1 0,-11 15 0,-4 0 0,-27 29 0,46-53 0,-1 0 0,1 0 0,-1 0 0,1-1 0,-1 0 0,0 0 0,-1 0 0,1-1 0,-11 4 0,14-5 0,0-1 0,0 0 0,0 0 0,0 0 0,0 0 0,-1-1 0,1 1 0,0 0 0,0-1 0,0 0 0,0 1 0,0-1 0,0 0 0,1 0 0,-1 0 0,0 0 0,0 0 0,1-1 0,-1 1 0,0 0 0,1-1 0,0 1 0,-1-1 0,1 0 0,-2-2 0,-4-6 0,1-1 0,0 0 0,-6-13 0,7 12 0,-15-33-1365,13 25-5461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5.809"/>
    </inkml:context>
    <inkml:brush xml:id="br0">
      <inkml:brushProperty name="width" value="0.05" units="cm"/>
      <inkml:brushProperty name="height" value="0.05" units="cm"/>
    </inkml:brush>
  </inkml:definitions>
  <inkml:trace contextRef="#ctx0" brushRef="#br0">1 1 24575,'3'0'0,"4"0"0,3 0 0,0 3 0,-1 3 0,-3 4 0,-2 4 0,-1 1 0,-3 2 0,4 0 0,-1 0 0,0 1 0,0-1 0,2 1 0,0-1 0,-1-3-8191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53.758"/>
    </inkml:context>
    <inkml:brush xml:id="br0">
      <inkml:brushProperty name="width" value="0.035" units="cm"/>
      <inkml:brushProperty name="height" value="0.035" units="cm"/>
      <inkml:brushProperty name="color" value="#E71224"/>
    </inkml:brush>
  </inkml:definitions>
  <inkml:trace contextRef="#ctx0" brushRef="#br0">1 215 24575,'0'107'0,"2"198"0,23-3 0,-24-290 0,1 5 0,0 1 0,1-1 0,1 0 0,1 0 0,1 0 0,8 19 0,-13-35 0,-1 0 0,0 0 0,1 0 0,0-1 0,-1 1 0,1 0 0,-1 0 0,1 0 0,0-1 0,-1 1 0,1 0 0,0-1 0,0 1 0,0-1 0,-1 1 0,1-1 0,0 1 0,0-1 0,0 0 0,0 1 0,2-1 0,-2 0 0,0 0 0,0 0 0,0 0 0,1-1 0,-1 1 0,0-1 0,0 1 0,0-1 0,0 1 0,1-1 0,-1 0 0,0 1 0,0-1 0,0 0 0,-1 0 0,1 0 0,1-1 0,7-9 0,-1 0 0,-1-1 0,0 1 0,-1-2 0,0 1 0,5-16 0,-5 13 0,18-42-80,190-407 290,-182 406-459,2 1 0,4 2 0,1 2-1,3 1 1,80-77 0,-71 85-6577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46.312"/>
    </inkml:context>
    <inkml:brush xml:id="br0">
      <inkml:brushProperty name="width" value="0.05" units="cm"/>
      <inkml:brushProperty name="height" value="0.05" units="cm"/>
    </inkml:brush>
  </inkml:definitions>
  <inkml:trace contextRef="#ctx0" brushRef="#br0">0 297 24575,'0'-2'0,"3"-8"0,4-7 0,6-7 0,7-4 0,5-4 0,2 1 0,-1 0 0,-2 2 0,-2 4 0,-6 3 0,-4 2 0,-2 4 0,-3 6-8191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2.901"/>
    </inkml:context>
    <inkml:brush xml:id="br0">
      <inkml:brushProperty name="width" value="0.05" units="cm"/>
      <inkml:brushProperty name="height" value="0.05" units="cm"/>
    </inkml:brush>
  </inkml:definitions>
  <inkml:trace contextRef="#ctx0" brushRef="#br0">264 1 24575,'-3'6'0,"-10"10"0,-7 11 0,-13 12 0,-9 9 0,-6 1 0,6-4 0,6-11 0,10-10-8191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3.562"/>
    </inkml:context>
    <inkml:brush xml:id="br0">
      <inkml:brushProperty name="width" value="0.05" units="cm"/>
      <inkml:brushProperty name="height" value="0.05" units="cm"/>
    </inkml:brush>
  </inkml:definitions>
  <inkml:trace contextRef="#ctx0" brushRef="#br0">47 0 24575,'1'156'0,"-5"204"0,-1-314-455,-2 1 0,-18 60 0,19-84-6371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4.293"/>
    </inkml:context>
    <inkml:brush xml:id="br0">
      <inkml:brushProperty name="width" value="0.05" units="cm"/>
      <inkml:brushProperty name="height" value="0.05" units="cm"/>
    </inkml:brush>
  </inkml:definitions>
  <inkml:trace contextRef="#ctx0" brushRef="#br0">1 52 24575,'3'0'0,"6"-3"0,11 0 0,7-4 0,6 0 0,-1 1 0,-3-1 0,-3 1 0,-4 1 0,-2 1 0,-2 2 0,-1 1 0,-6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5.028"/>
    </inkml:context>
    <inkml:brush xml:id="br0">
      <inkml:brushProperty name="width" value="0.05" units="cm"/>
      <inkml:brushProperty name="height" value="0.05" units="cm"/>
    </inkml:brush>
  </inkml:definitions>
  <inkml:trace contextRef="#ctx0" brushRef="#br0">71 0 24575,'-1'1'0,"0"-1"0,0 0 0,1 1 0,-1-1 0,0 1 0,0-1 0,1 1 0,-1-1 0,1 1 0,-1-1 0,0 1 0,1 0 0,-1-1 0,1 1 0,0 0 0,-1 0 0,1-1 0,-1 1 0,1 0 0,0 0 0,-1 1 0,-6 23 0,6-21 0,-15 68 0,4 0 0,-5 88 0,13 159 0,6-176 0,-2 15-1365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6.214"/>
    </inkml:context>
    <inkml:brush xml:id="br0">
      <inkml:brushProperty name="width" value="0.05" units="cm"/>
      <inkml:brushProperty name="height" value="0.05" units="cm"/>
    </inkml:brush>
  </inkml:definitions>
  <inkml:trace contextRef="#ctx0" brushRef="#br0">0 19 24575,'0'-1'0,"1"0"0,-1 0 0,0 1 0,1-1 0,-1 0 0,1 1 0,-1-1 0,1 0 0,-1 1 0,1-1 0,-1 0 0,1 1 0,-1-1 0,1 1 0,0-1 0,-1 1 0,1 0 0,0-1 0,0 1 0,-1 0 0,1-1 0,0 1 0,0 0 0,-1 0 0,1-1 0,0 1 0,1 0 0,26-3 0,-25 3 0,5-1 0,-1 1 0,0-1 0,1 2 0,-1-1 0,1 1 0,10 3 0,-16-4 0,1 1 0,-1 1 0,1-1 0,-1 0 0,0 1 0,0-1 0,0 1 0,0-1 0,0 1 0,0 0 0,0 0 0,0 0 0,-1 0 0,1 0 0,-1 0 0,0 1 0,1-1 0,-1 0 0,0 1 0,0-1 0,0 6 0,6 18 0,-2 0 0,-1 0 0,1 36 0,-6 82 0,-1-53 0,1-64 0,-7 36 0,4-36 0,-1 39 0,6-40 0,0-19 0,0 0 0,-1 1 0,0-1 0,0 1 0,-1-1 0,0 0 0,-3 10 0,-2-10-1365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6.954"/>
    </inkml:context>
    <inkml:brush xml:id="br0">
      <inkml:brushProperty name="width" value="0.05" units="cm"/>
      <inkml:brushProperty name="height" value="0.05" units="cm"/>
    </inkml:brush>
  </inkml:definitions>
  <inkml:trace contextRef="#ctx0" brushRef="#br0">72 37 24575,'1'-1'0,"-1"0"0,1 0 0,-1 0 0,0 1 0,1-1 0,0 0 0,-1 0 0,1 1 0,-1-1 0,1 0 0,0 1 0,-1-1 0,1 1 0,0-1 0,0 1 0,0-1 0,-1 1 0,1-1 0,0 1 0,0 0 0,1-1 0,25-7 0,-21 7 0,5-3 0,-6 2 0,0 0 0,0 1 0,1-1 0,-1 1 0,0 1 0,10-2 0,-14 3 0,-1-1 0,0 0 0,0 0 0,0 0 0,0 0 0,1 1 0,-1-1 0,0 0 0,0 0 0,0 0 0,0 1 0,0-1 0,0 0 0,0 0 0,1 1 0,-1-1 0,0 0 0,0 0 0,0 1 0,0-1 0,0 0 0,0 0 0,0 1 0,0-1 0,0 0 0,0 0 0,0 0 0,-1 1 0,1-1 0,0 0 0,0 0 0,0 1 0,0-1 0,0 0 0,0 0 0,0 0 0,-1 1 0,-5 9 0,-10 12 128,-35 37 0,32-39-156,-29 40-1,43-52-127,0 0-1,1 0 1,-1 1-1,1 0 1,1 0 0,0 0-1,0 0 1,1 0-1,-1 10 1,1 2-6670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7.531"/>
    </inkml:context>
    <inkml:brush xml:id="br0">
      <inkml:brushProperty name="width" value="0.05" units="cm"/>
      <inkml:brushProperty name="height" value="0.05" units="cm"/>
    </inkml:brush>
  </inkml:definitions>
  <inkml:trace contextRef="#ctx0" brushRef="#br0">0 18 24575,'3'0'0,"4"0"0,6-3 0,4-1 0,2 0 0,0 1 0,1 1 0,-4 1-8191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3:59.566"/>
    </inkml:context>
    <inkml:brush xml:id="br0">
      <inkml:brushProperty name="width" value="0.05" units="cm"/>
      <inkml:brushProperty name="height" value="0.05" units="cm"/>
    </inkml:brush>
  </inkml:definitions>
  <inkml:trace contextRef="#ctx0" brushRef="#br0">0 7 24575,'3'0'0,"6"0"0,5 0 0,3 0 0,1 0 0,-2-3 0,-4-1-8191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0.197"/>
    </inkml:context>
    <inkml:brush xml:id="br0">
      <inkml:brushProperty name="width" value="0.05" units="cm"/>
      <inkml:brushProperty name="height" value="0.05" units="cm"/>
    </inkml:brush>
  </inkml:definitions>
  <inkml:trace contextRef="#ctx0" brushRef="#br0">0 8 24575,'9'0'0,"10"0"0,18 0 0,19 0 0,23 0 0,9 0 0,2 0 0,-7 0 0,-11-3 0,-15 0 0,-17 2 0,-13 5 0,-11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54.674"/>
    </inkml:context>
    <inkml:brush xml:id="br0">
      <inkml:brushProperty name="width" value="0.035" units="cm"/>
      <inkml:brushProperty name="height" value="0.035" units="cm"/>
      <inkml:brushProperty name="color" value="#E71224"/>
    </inkml:brush>
  </inkml:definitions>
  <inkml:trace contextRef="#ctx0" brushRef="#br0">208 1 24575,'-2'0'0,"-1"1"0,0-1 0,1 1 0,-1 0 0,0 0 0,1 0 0,-1 0 0,1 0 0,0 1 0,-1-1 0,1 1 0,0 0 0,0-1 0,0 1 0,0 0 0,0 0 0,0 0 0,-1 3 0,-6 8 0,1-1 0,-7 16 0,9-18 0,-22 39 0,11-20 0,0 0 0,2 2 0,1 0 0,-17 57 0,30-87 0,1 0 0,-1 0 0,1 1 0,0-1 0,0 0 0,0 0 0,0 0 0,0 0 0,0 0 0,0 1 0,0-1 0,0 0 0,0 0 0,0 0 0,1 0 0,-1 0 0,1 0 0,-1 0 0,1 1 0,-1-1 0,1 0 0,-1-1 0,1 1 0,1 2 0,0-2 0,-1 0 0,1-1 0,-1 1 0,1-1 0,-1 1 0,1-1 0,-1 1 0,1-1 0,0 0 0,-1 0 0,1 0 0,0 0 0,-1 0 0,1 0 0,2-1 0,5 0 0,0-2 0,0 1 0,0-1 0,-1-1 0,10-4 0,7-6 0,-1-1 0,-1-1 0,0-1 0,-1-1 0,-1-2 0,-1 0 0,0 0 0,18-27 0,-38 46 0,1-1 0,-1 1 0,1 0 0,0 0 0,0 0 0,0 0 0,-1 0 0,1 0 0,0 0 0,0 0 0,0 0 0,0 0 0,1 0 0,-1 1 0,0-1 0,0 0 0,0 1 0,1-1 0,-1 1 0,0-1 0,1 1 0,-1 0 0,0-1 0,1 1 0,1 0 0,-1 1 0,-1 1 0,1-1 0,0 1 0,0-1 0,0 1 0,-1 0 0,1-1 0,-1 1 0,1 0 0,-1 0 0,0 0 0,0 0 0,0 0 0,2 4 0,38 97-1365,-31-73-5461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3.202"/>
    </inkml:context>
    <inkml:brush xml:id="br0">
      <inkml:brushProperty name="width" value="0.05" units="cm"/>
      <inkml:brushProperty name="height" value="0.05" units="cm"/>
    </inkml:brush>
  </inkml:definitions>
  <inkml:trace contextRef="#ctx0" brushRef="#br0">1 374 24575,'29'-1'0,"-1"-2"0,1 0 0,-1-2 0,39-11 0,104-45 0,-152 54 0,174-73 0,-69 27 0,196-57 0,-301 105 0,0 0 0,0 1 0,1 1 0,-1 1 0,31 1 0,-47 2 0,1 0 0,0 0 0,0 0 0,-1 0 0,1 0 0,0 1 0,-1 0 0,1 0 0,-1 0 0,0 0 0,0 0 0,0 1 0,0 0 0,0-1 0,0 1 0,-1 0 0,5 7 0,2 4 0,0 1 0,12 29 0,-11-22 0,7 14 0,-7-11 0,1-1 0,2-1 0,0 0 0,1-1 0,19 22 0,-29-40 0,0-1 0,1 1 0,0-1 0,0 0 0,0 0 0,0 0 0,0-1 0,1 0 0,-1 0 0,0 0 0,1-1 0,0 1 0,-1-1 0,1-1 0,0 1 0,0-1 0,0 0 0,-1 0 0,1-1 0,0 0 0,6-1 0,13-4 0,1 0 0,-1-2 0,29-14 0,-48 20 0,276-126 0,-41 16 0,-161 79 0,88-23 0,-163 54 0,1 0 0,0 1 0,0 0 0,0 0 0,-1 1 0,1 0 0,10 0 0,-13 1 0,0-1 0,0 1 0,0 0 0,0 0 0,0 1 0,0-1 0,-1 0 0,1 1 0,0 0 0,-1 0 0,0 0 0,1 0 0,-1 0 0,0 0 0,4 5 0,5 9 0,16 28 0,-19-29 0,0-1 0,2 1 0,11 13 0,-17-24 0,0 0 0,0 0 0,0-1 0,0 1 0,1-1 0,-1 0 0,1 0 0,0-1 0,0 1 0,0-1 0,0 0 0,0 0 0,11 1 0,26 1 0,1-1 0,0-3 0,0-1 0,0-2 0,42-10 0,-23 2-682,83-28-1,-93 22-6143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6.485"/>
    </inkml:context>
    <inkml:brush xml:id="br0">
      <inkml:brushProperty name="width" value="0.05" units="cm"/>
      <inkml:brushProperty name="height" value="0.05" units="cm"/>
    </inkml:brush>
  </inkml:definitions>
  <inkml:trace contextRef="#ctx0" brushRef="#br0">0 73 24575,'3'0'0,"4"0"0,3 0 0,3 0 0,2 0 0,5 0 0,1 0 0,3 0 0,3 0 0,6 0 0,11-5 0,7-6 0,3-3 0,2-2 0,-7 1 0,-11 4-8191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7.138"/>
    </inkml:context>
    <inkml:brush xml:id="br0">
      <inkml:brushProperty name="width" value="0.05" units="cm"/>
      <inkml:brushProperty name="height" value="0.05" units="cm"/>
    </inkml:brush>
  </inkml:definitions>
  <inkml:trace contextRef="#ctx0" brushRef="#br0">150 0 24575,'-6'99'0,"-1"-16"0,1 46 0,-5 1 0,-6-2 0,-39 152 0,39-204-682,-9 101-1,22-147-6143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7.606"/>
    </inkml:context>
    <inkml:brush xml:id="br0">
      <inkml:brushProperty name="width" value="0.05" units="cm"/>
      <inkml:brushProperty name="height" value="0.05" units="cm"/>
    </inkml:brush>
  </inkml:definitions>
  <inkml:trace contextRef="#ctx0" brushRef="#br0">315 0 24575,'-3'0'0,"-6"0"0,-8 6 0,-4 7 0,-3 5 0,-2 2 0,-1 0 0,1 3 0,-1 0 0,-2 2 0,-1 0 0,1-2 0,3-2 0,6-5-8191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7.982"/>
    </inkml:context>
    <inkml:brush xml:id="br0">
      <inkml:brushProperty name="width" value="0.05" units="cm"/>
      <inkml:brushProperty name="height" value="0.05" units="cm"/>
    </inkml:brush>
  </inkml:definitions>
  <inkml:trace contextRef="#ctx0" brushRef="#br0">0 1 24575,'3'0'0,"1"3"0,3 3 0,2 5 0,1 2 0,0 2 0,0-1-8191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08.499"/>
    </inkml:context>
    <inkml:brush xml:id="br0">
      <inkml:brushProperty name="width" value="0.05" units="cm"/>
      <inkml:brushProperty name="height" value="0.05" units="cm"/>
    </inkml:brush>
  </inkml:definitions>
  <inkml:trace contextRef="#ctx0" brushRef="#br0">0 15 24575,'3'0'0,"7"0"0,7-3 0,6 0 0,6-1 0,0 1 0,-5 1-8191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15.745"/>
    </inkml:context>
    <inkml:brush xml:id="br0">
      <inkml:brushProperty name="width" value="0.05" units="cm"/>
      <inkml:brushProperty name="height" value="0.05" units="cm"/>
    </inkml:brush>
  </inkml:definitions>
  <inkml:trace contextRef="#ctx0" brushRef="#br0">1 1 24575,'8'0'0,"12"0"0,14 3 0,10 3 0,5 2 0,1 1 0,0 0 0,-2-2 0,-7-2 0,-8-2 0,-6-1 0,-5-2 0,-6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18.589"/>
    </inkml:context>
    <inkml:brush xml:id="br0">
      <inkml:brushProperty name="width" value="0.05" units="cm"/>
      <inkml:brushProperty name="height" value="0.05" units="cm"/>
    </inkml:brush>
  </inkml:definitions>
  <inkml:trace contextRef="#ctx0" brushRef="#br0">186 0 24575,'-1'38'0,"-2"0"0,-2-1 0,-1 0 0,-2 0 0,-12 36 0,-11 42 0,-7 22 0,35-140 43,0 1 0,0 0-1,0-1 1,0 0 0,1 0-1,-1 0 1,-4-6 0,-28-36-1750,23 30-5119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19.234"/>
    </inkml:context>
    <inkml:brush xml:id="br0">
      <inkml:brushProperty name="width" value="0.05" units="cm"/>
      <inkml:brushProperty name="height" value="0.05" units="cm"/>
    </inkml:brush>
  </inkml:definitions>
  <inkml:trace contextRef="#ctx0" brushRef="#br0">1 0 24575,'0'9'0,"0"8"0,0 4 0,0 2 0,0-1 0,0 0 0,0-3 0,0 0 0,0-4-8191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19.921"/>
    </inkml:context>
    <inkml:brush xml:id="br0">
      <inkml:brushProperty name="width" value="0.05" units="cm"/>
      <inkml:brushProperty name="height" value="0.05" units="cm"/>
    </inkml:brush>
  </inkml:definitions>
  <inkml:trace contextRef="#ctx0" brushRef="#br0">1 1 24575,'3'0'0,"3"0"0,5 0 0,5 0 0,3 0 0,-2 3 0,0 1 0,-4 2 0,-1 1 0,-3-2-8191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55.103"/>
    </inkml:context>
    <inkml:brush xml:id="br0">
      <inkml:brushProperty name="width" value="0.035" units="cm"/>
      <inkml:brushProperty name="height" value="0.035" units="cm"/>
      <inkml:brushProperty name="color" value="#E71224"/>
    </inkml:brush>
  </inkml:definitions>
  <inkml:trace contextRef="#ctx0" brushRef="#br0">21 0 24575,'-9'3'0,"-2"1"-8191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0.748"/>
    </inkml:context>
    <inkml:brush xml:id="br0">
      <inkml:brushProperty name="width" value="0.05" units="cm"/>
      <inkml:brushProperty name="height" value="0.05" units="cm"/>
    </inkml:brush>
  </inkml:definitions>
  <inkml:trace contextRef="#ctx0" brushRef="#br0">0 0 24575,'0'6'0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1.621"/>
    </inkml:context>
    <inkml:brush xml:id="br0">
      <inkml:brushProperty name="width" value="0.05" units="cm"/>
      <inkml:brushProperty name="height" value="0.05" units="cm"/>
    </inkml:brush>
  </inkml:definitions>
  <inkml:trace contextRef="#ctx0" brushRef="#br0">1 311 24575,'0'-6'0,"3"-13"0,6-12 0,8-4 0,12-4 0,10-7 0,10-4 0,2 3 0,-8 10-8191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2.215"/>
    </inkml:context>
    <inkml:brush xml:id="br0">
      <inkml:brushProperty name="width" value="0.05" units="cm"/>
      <inkml:brushProperty name="height" value="0.05" units="cm"/>
    </inkml:brush>
  </inkml:definitions>
  <inkml:trace contextRef="#ctx0" brushRef="#br0">182 1 24575,'-8'0'0,"-12"3"0,-5 3 0,-5 2 0,1-2 0,2-1 0,3-2 0,5-1-8191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2.779"/>
    </inkml:context>
    <inkml:brush xml:id="br0">
      <inkml:brushProperty name="width" value="0.05" units="cm"/>
      <inkml:brushProperty name="height" value="0.05" units="cm"/>
    </inkml:brush>
  </inkml:definitions>
  <inkml:trace contextRef="#ctx0" brushRef="#br0">0 0 24575,'9'176'0,"-1"-20"0,-7 377-1365,-1-516-5461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3.290"/>
    </inkml:context>
    <inkml:brush xml:id="br0">
      <inkml:brushProperty name="width" value="0.05" units="cm"/>
      <inkml:brushProperty name="height" value="0.05" units="cm"/>
    </inkml:brush>
  </inkml:definitions>
  <inkml:trace contextRef="#ctx0" brushRef="#br0">1 0 24575,'8'0'0,"9"0"0,11 0 0,2 0 0,2 0 0,-1 0 0,-6 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3.768"/>
    </inkml:context>
    <inkml:brush xml:id="br0">
      <inkml:brushProperty name="width" value="0.05" units="cm"/>
      <inkml:brushProperty name="height" value="0.05" units="cm"/>
    </inkml:brush>
  </inkml:definitions>
  <inkml:trace contextRef="#ctx0" brushRef="#br0">1 22 24575,'3'0'0,"6"0"0,5 0 0,6 0 0,5 0 0,4-2 0,3-2 0,1 0 0,-1-2 0,-7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4.224"/>
    </inkml:context>
    <inkml:brush xml:id="br0">
      <inkml:brushProperty name="width" value="0.05" units="cm"/>
      <inkml:brushProperty name="height" value="0.05" units="cm"/>
    </inkml:brush>
  </inkml:definitions>
  <inkml:trace contextRef="#ctx0" brushRef="#br0">0 18 24575,'6'-1'0,"7"1"0,5-2 0,5-2 0,1 0 0,-1 1 0,0 1 0,-6 1-8191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4.653"/>
    </inkml:context>
    <inkml:brush xml:id="br0">
      <inkml:brushProperty name="width" value="0.05" units="cm"/>
      <inkml:brushProperty name="height" value="0.05" units="cm"/>
    </inkml:brush>
  </inkml:definitions>
  <inkml:trace contextRef="#ctx0" brushRef="#br0">1 88 24575,'3'0'0,"3"0"0,10 0 0,8 0 0,8 0 0,10-3 0,4-3 0,6-7 0,-4-4 0,-4-2 0,-12 2 0,-15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5.640"/>
    </inkml:context>
    <inkml:brush xml:id="br0">
      <inkml:brushProperty name="width" value="0.05" units="cm"/>
      <inkml:brushProperty name="height" value="0.05" units="cm"/>
    </inkml:brush>
  </inkml:definitions>
  <inkml:trace contextRef="#ctx0" brushRef="#br0">69 1 24575,'-1'1'0,"-1"0"0,1 0 0,0 1 0,0-1 0,1 1 0,-1-1 0,0 0 0,0 1 0,1-1 0,-1 1 0,0-1 0,1 1 0,0 0 0,-1 2 0,-1 2 0,-12 43 0,2 1 0,2 0 0,2 1 0,-2 75 0,10-121 0,2 156 0,-2-160 0,0 0 0,0 1 0,1-1 0,-1 1 0,1-1 0,-1 1 0,1-1 0,-1 0 0,1 1 0,0-1 0,0 0 0,0 0 0,0 0 0,0 1 0,0-1 0,0 0 0,0 0 0,0 0 0,0-1 0,0 1 0,1 0 0,-1 0 0,0-1 0,1 1 0,-1 0 0,1-1 0,-1 0 0,0 1 0,1-1 0,2 0 0,5 1 0,-1 0 0,1-1 0,0 0 0,9-2 0,-6 1 0,56-10 332,-47 7-898,-1 1 1,23-1-1,-29 4-6260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6.578"/>
    </inkml:context>
    <inkml:brush xml:id="br0">
      <inkml:brushProperty name="width" value="0.05" units="cm"/>
      <inkml:brushProperty name="height" value="0.05" units="cm"/>
    </inkml:brush>
  </inkml:definitions>
  <inkml:trace contextRef="#ctx0" brushRef="#br0">1 1 24575,'0'3'0,"0"6"0,0 8 0,0 7 0,2 4 0,5 1 0,0-5-8191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4:55.735"/>
    </inkml:context>
    <inkml:brush xml:id="br0">
      <inkml:brushProperty name="width" value="0.035" units="cm"/>
      <inkml:brushProperty name="height" value="0.035" units="cm"/>
      <inkml:brushProperty name="color" value="#E71224"/>
    </inkml:brush>
  </inkml:definitions>
  <inkml:trace contextRef="#ctx0" brushRef="#br0">208 289 24575,'0'1'0,"1"0"0,-1 0 0,0-1 0,1 1 0,-1 0 0,0 0 0,1 0 0,-1-1 0,1 1 0,-1 0 0,1-1 0,-1 1 0,1 0 0,0-1 0,-1 1 0,1-1 0,0 1 0,0-1 0,-1 1 0,1-1 0,0 0 0,0 1 0,1-1 0,21 8 0,-21-8 0,22 5 0,0-1 0,0-1 0,0-1 0,0-1 0,1-2 0,38-5 0,-60 6 0,1 0 0,0-1 0,-1 0 0,1 0 0,0 0 0,-1-1 0,0 1 0,1-1 0,-1 1 0,0-1 0,0 0 0,0-1 0,0 1 0,0 0 0,0-1 0,0 0 0,-1 1 0,4-7 0,-4 5 0,0 0 0,0-1 0,-1 1 0,1-1 0,-1 0 0,0 0 0,-1 1 0,1-1 0,-1 0 0,0 0 0,0 0 0,0 1 0,-1-1 0,-1-5 0,0-4 0,-1 1 0,-1-1 0,0 1 0,-1 0 0,0 0 0,-1 1 0,-12-19 0,14 24 0,-1 1 0,0 0 0,0 0 0,0 1 0,0-1 0,-1 1 0,0 0 0,0 1 0,0-1 0,-1 1 0,0 1 0,1-1 0,-1 1 0,0 0 0,-12-3 0,6 4 0,0 0 0,0 1 0,0 0 0,-1 1 0,1 1 0,0 0 0,0 1 0,0 0 0,0 1 0,0 0 0,1 1 0,-1 1 0,1 0 0,-14 7 0,15-6 0,0 1 0,0 0 0,1 1 0,0 0 0,0 0 0,0 1 0,1 0 0,1 1 0,0 0 0,0 0 0,1 1 0,0 0 0,1 0 0,-9 21 0,8-12 0,2 0 0,0 0 0,1 0 0,1 0 0,1 1 0,0-1 0,2 1 0,1-1 0,0 1 0,1-1 0,9 33 0,-5-29 0,2-1 0,1 0 0,1 0 0,0-1 0,2-1 0,1 0 0,0 0 0,1-1 0,25 25 0,-14-18 0,1-2 0,55 41 0,-68-57 0,2 0 0,-1 0 0,1-1 0,0-1 0,0-1 0,1 0 0,0-1 0,25 5 0,-34-9 7,1 0-1,-1-1 0,0 0 0,1 0 1,-1-1-1,0 0 0,1 0 1,-1-1-1,0 1 0,0-2 1,0 1-1,0-1 0,-1 0 0,1 0 1,-1-1-1,1 0 0,-1 0 1,10-10-1,-9 7-112,0 0 0,-1-1 0,0 1 0,0-1 0,-1-1 0,0 1-1,-1-1 1,0 0 0,0 0 0,-1 0 0,0 0 0,0 0 0,1-17 0,-1-3-6720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7.063"/>
    </inkml:context>
    <inkml:brush xml:id="br0">
      <inkml:brushProperty name="width" value="0.05" units="cm"/>
      <inkml:brushProperty name="height" value="0.05" units="cm"/>
    </inkml:brush>
  </inkml:definitions>
  <inkml:trace contextRef="#ctx0" brushRef="#br0">276 0 24575,'-3'0'0,"-9"6"0,-15 10 0,-8 6 0,-3 9 0,1 7 0,4-4 0,5-8 0,8-5 0,3-6 0,3-3 0,3-4-8191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27.419"/>
    </inkml:context>
    <inkml:brush xml:id="br0">
      <inkml:brushProperty name="width" value="0.05" units="cm"/>
      <inkml:brushProperty name="height" value="0.05" units="cm"/>
    </inkml:brush>
  </inkml:definitions>
  <inkml:trace contextRef="#ctx0" brushRef="#br0">1 53 24575,'6'0'0,"7"-3"0,8-1 0,5-2 0,5-1 0,-4-2 0,0 1 0,-2 2 0,-2 1 0,-3 3 0,-1 0 0,-5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31.389"/>
    </inkml:context>
    <inkml:brush xml:id="br0">
      <inkml:brushProperty name="width" value="0.05" units="cm"/>
      <inkml:brushProperty name="height" value="0.05" units="cm"/>
    </inkml:brush>
  </inkml:definitions>
  <inkml:trace contextRef="#ctx0" brushRef="#br0">1 0 24575,'5'0'0,"8"0"0,11 0 0,9 0 0,8 3 0,11 1 0,8-1 0,3 0 0,5-1 0,-1-1 0,-6 0 0,-8-1 0,-12 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31.998"/>
    </inkml:context>
    <inkml:brush xml:id="br0">
      <inkml:brushProperty name="width" value="0.05" units="cm"/>
      <inkml:brushProperty name="height" value="0.05" units="cm"/>
    </inkml:brush>
  </inkml:definitions>
  <inkml:trace contextRef="#ctx0" brushRef="#br0">1 72 24575,'5'0'0,"8"0"0,8 0 0,3-3 0,-1-1 0,6 0 0,3 1 0,7 1 0,12 1 0,6-3 0,10-2 0,2-2 0,-5-1 0,-7 0 0,-14-1 0,-14 2-8191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43.637"/>
    </inkml:context>
    <inkml:brush xml:id="br0">
      <inkml:brushProperty name="width" value="0.05" units="cm"/>
      <inkml:brushProperty name="height" value="0.05" units="cm"/>
    </inkml:brush>
  </inkml:definitions>
  <inkml:trace contextRef="#ctx0" brushRef="#br0">191 1 24575,'-5'122'0,"3"-103"0,-1 0 0,-1 0 0,-1-1 0,-9 24 0,3-14 0,0-4 0,2 1 0,-12 50 0,18-66 0,0 1 0,0-1 0,-1 1 0,0-1 0,-1 0 0,0-1 0,0 1 0,-8 7 0,5-4 0,0 1 0,-11 20 0,0 8-1365,12-30-5461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51.375"/>
    </inkml:context>
    <inkml:brush xml:id="br0">
      <inkml:brushProperty name="width" value="0.05" units="cm"/>
      <inkml:brushProperty name="height" value="0.05" units="cm"/>
    </inkml:brush>
  </inkml:definitions>
  <inkml:trace contextRef="#ctx0" brushRef="#br0">1 31 24575,'3'-1'0,"0"1"0,0-1 0,0 0 0,0 0 0,0-1 0,0 1 0,0-1 0,0 1 0,3-3 0,16-8 0,-20 11 0,0 0 0,-1 1 0,1-1 0,0 0 0,0 1 0,0 0 0,0-1 0,0 1 0,0 0 0,0 0 0,0 0 0,-1 0 0,1 0 0,0 1 0,0-1 0,0 1 0,0-1 0,0 1 0,0 0 0,-1-1 0,1 1 0,0 0 0,-1 0 0,3 2 0,-2 0 0,0-1 0,0 1 0,-1 0 0,1 0 0,-1 0 0,0 0 0,0 0 0,0 0 0,0 0 0,0 0 0,-1 0 0,1 1 0,-1-1 0,0 4 0,0 1 0,0 1 0,-1-1 0,0 1 0,-1-1 0,-3 12 0,-5 27 0,2 12 329,4-37-1176,-1 30 0,5-37-5979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53.278"/>
    </inkml:context>
    <inkml:brush xml:id="br0">
      <inkml:brushProperty name="width" value="0.05" units="cm"/>
      <inkml:brushProperty name="height" value="0.05" units="cm"/>
    </inkml:brush>
  </inkml:definitions>
  <inkml:trace contextRef="#ctx0" brushRef="#br0">1 53 24575,'8'-1'0,"0"0"0,0-1 0,0 0 0,1 0 0,-2 0 0,1-1 0,0-1 0,9-4 0,-8 3 0,0 1 0,1 0 0,-1 0 0,1 1 0,13-2 0,10 2 59,54 4 0,-39 0-1542,-26-1-5343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55.089"/>
    </inkml:context>
    <inkml:brush xml:id="br0">
      <inkml:brushProperty name="width" value="0.05" units="cm"/>
      <inkml:brushProperty name="height" value="0.05" units="cm"/>
    </inkml:brush>
  </inkml:definitions>
  <inkml:trace contextRef="#ctx0" brushRef="#br0">1025 467 24575,'-13'-11'0,"1"0"0,-1 0 0,-1 2 0,0-1 0,0 2 0,-1 0 0,0 1 0,0 0 0,-1 1 0,-19-4 0,1 2 0,1 3 0,-1 0 0,-67 1 0,78 5 0,0 1 0,1 1 0,-1 1 0,1 1 0,0 1 0,1 1 0,-1 1 0,1 1 0,1 0 0,-1 2 0,2 0 0,-1 2 0,2 0 0,0 1 0,-22 21 0,14-8 0,1 0 0,1 1 0,1 2 0,2 0 0,0 1 0,3 2 0,1 0 0,-22 57 0,21-38 0,3 0 0,1 1 0,4 0 0,1 1 0,3 0 0,1 67 0,6-79 0,2-1 0,1 0 0,3 0 0,1 0 0,2-1 0,2 0 0,2 0 0,30 61 0,-32-79 0,1 0 0,1-1 0,1-1 0,1 0 0,0-1 0,2-1 0,0-1 0,1 0 0,0-2 0,36 23 0,-26-22 0,1-1 0,0-1 0,0-2 0,1-1 0,1-2 0,0 0 0,55 6 0,-40-12-34,0-1-1,0-2 0,0-2 0,-1-3 1,1-1-1,-1-3 0,58-17 0,-31 2-34,-1-3-1,0-4 1,108-63-1,-134 66 70,0-2 0,70-60 0,-99 75 0,-1-1 0,-1-1 0,0 0 0,-1-1 0,-1 0 0,0-2 0,-2 1 0,0-1 0,10-28 0,-11 14 0,-1 1 0,-2-2 0,-2 1 0,0-1 0,-2-56 0,-5 21 0,-20-126 0,10 131 14,-3 1-1,-3 1 0,-2 0 0,-3 1 0,-54-101 0,52 119-122,-2 2 0,-1 1 0,-2 1 0,-2 1 0,-1 2 0,-2 2 0,-2 1 0,-47-34 0,-4 9-6624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55.639"/>
    </inkml:context>
    <inkml:brush xml:id="br0">
      <inkml:brushProperty name="width" value="0.05" units="cm"/>
      <inkml:brushProperty name="height" value="0.05" units="cm"/>
    </inkml:brush>
  </inkml:definitions>
  <inkml:trace contextRef="#ctx0" brushRef="#br0">1 70 24575,'3'0'0,"18"3"0,20 1 0,28-1 0,43-3 0,33-4 0,39-8 0,4-2-1694,0 0 1694,-24 0 0,-29 5 0,-34 2 0,-31 3 0,-28 2-6497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4:59.672"/>
    </inkml:context>
    <inkml:brush xml:id="br0">
      <inkml:brushProperty name="width" value="0.05" units="cm"/>
      <inkml:brushProperty name="height" value="0.05" units="cm"/>
    </inkml:brush>
  </inkml:definitions>
  <inkml:trace contextRef="#ctx0" brushRef="#br0">0 1 24575,'1'7'0,"-1"-1"0,1 1 0,0-1 0,0 1 0,1-1 0,0 0 0,0 1 0,0-1 0,1 0 0,0 0 0,0-1 0,1 1 0,0-1 0,5 7 0,6 4 0,0 0 0,35 25 0,-1-1 0,-45-36 0,-1-1 0,0 1 0,0 0 0,0 0 0,0 0 0,-1 1 0,1-1 0,-1 1 0,0-1 0,-1 1 0,1 0 0,1 6 0,5 16 0,-5-21 0,1 0 0,-1-1 0,1 1 0,0-1 0,0 0 0,1 0 0,0-1 0,0 1 0,0-1 0,0 0 0,1-1 0,-1 1 0,1-1 0,9 4 0,10 8 0,-24-15 10,0 0 0,-1 1 0,1-1-1,0 0 1,-1 0 0,1 1 0,-1-1-1,1 1 1,-1-1 0,1 1 0,0-1-1,-1 1 1,0-1 0,1 1 0,-1-1-1,1 1 1,-1-1 0,0 1 0,1 0-1,-1-1 1,0 1 0,0-1 0,1 1-1,-1 0 1,0 0 0,0-1 0,0 1-1,0 0 1,0-1 0,0 1 0,0 0-1,0-1 1,0 1 0,-1 1 0,0-1-153,0 0 1,0 1 0,0-1 0,-1 0-1,1 1 1,0-1 0,-1 0 0,1 0 0,-1 0-1,1 0 1,-3 1 0,-8 4-6684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09.807"/>
    </inkml:context>
    <inkml:brush xml:id="br0">
      <inkml:brushProperty name="width" value="0.035" units="cm"/>
      <inkml:brushProperty name="height" value="0.035" units="cm"/>
      <inkml:brushProperty name="color" value="#E71224"/>
    </inkml:brush>
  </inkml:definitions>
  <inkml:trace contextRef="#ctx0" brushRef="#br0">0 400 24575,'71'-3'0,"102"-18"0,-88 8 0,821-88-249,-39 48-1199,2 0-186,-4-22-370,-763 64 2050,503-47-249,9 46 0,409 41-774,-915-28 1019,342 7 647,-7 28-164,-367-25-525,-1 4 0,-1 4 0,94 35 0,16 12 0,283 62 0,197-17-441,8-34-38,-414-49 554,827 67 1195,-574-86 3335,-459-10-5584,-30 1-5847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0.391"/>
    </inkml:context>
    <inkml:brush xml:id="br0">
      <inkml:brushProperty name="width" value="0.05" units="cm"/>
      <inkml:brushProperty name="height" value="0.05" units="cm"/>
    </inkml:brush>
  </inkml:definitions>
  <inkml:trace contextRef="#ctx0" brushRef="#br0">575 0 24575,'-11'6'0,"-25"7"0,-19 5 0,-18 4 0,-11 5 0,-3 1 0,8-2 0,12-3 0,17-2 0,17-4-8191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3.138"/>
    </inkml:context>
    <inkml:brush xml:id="br0">
      <inkml:brushProperty name="width" value="0.05" units="cm"/>
      <inkml:brushProperty name="height" value="0.05" units="cm"/>
    </inkml:brush>
  </inkml:definitions>
  <inkml:trace contextRef="#ctx0" brushRef="#br0">17 0 24575,'-3'6'0,"0"7"0,-1 8 0,1 2 0,1 1 0,1 2 0,0-1 0,1 1 0,0 2 0,0-1 0,0-2 0,0-2 0,1-6-8191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4.683"/>
    </inkml:context>
    <inkml:brush xml:id="br0">
      <inkml:brushProperty name="width" value="0.05" units="cm"/>
      <inkml:brushProperty name="height" value="0.05" units="cm"/>
    </inkml:brush>
  </inkml:definitions>
  <inkml:trace contextRef="#ctx0" brushRef="#br0">0 2 24575,'51'-1'0,"58"2"0,-105-1 0,1 1 0,-1-1 0,0 1 0,1 0 0,6 3 0,-10-4 0,0 1 0,-1-1 0,1 0 0,0 1 0,0-1 0,-1 0 0,1 1 0,-1-1 0,1 1 0,0-1 0,-1 1 0,1-1 0,-1 1 0,1 0 0,-1-1 0,1 1 0,-1-1 0,0 1 0,1 0 0,-1 0 0,0-1 0,1 1 0,-1 0 0,0-1 0,0 1 0,0 0 0,0 0 0,0 0 0,0-1 0,0 1 0,0 0 0,0 0 0,0-1 0,0 1 0,0 0 0,0 0 0,-1-1 0,1 1 0,0 0 0,-1 0 0,-8 13 0,0-1 0,-1-1 0,0 0 0,-23 21 0,18-19 0,-70 62 0,100-82-1365,-3 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5.294"/>
    </inkml:context>
    <inkml:brush xml:id="br0">
      <inkml:brushProperty name="width" value="0.05" units="cm"/>
      <inkml:brushProperty name="height" value="0.05" units="cm"/>
    </inkml:brush>
  </inkml:definitions>
  <inkml:trace contextRef="#ctx0" brushRef="#br0">51 1 24575,'0'2'0,"-3"14"0,-1 8 0,0 10 0,-2 7 0,0-1 0,1-3 0,2-4 0,-2-6 0,0-6 0,1-2 0,1-3 0,1-4-8191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7.482"/>
    </inkml:context>
    <inkml:brush xml:id="br0">
      <inkml:brushProperty name="width" value="0.05" units="cm"/>
      <inkml:brushProperty name="height" value="0.05" units="cm"/>
    </inkml:brush>
  </inkml:definitions>
  <inkml:trace contextRef="#ctx0" brushRef="#br0">15 52 24575,'9'0'0,"0"-2"0,0 1 0,0-1 0,0-1 0,0 1 0,-1-1 0,16-9 0,-15 8 0,0 0 0,0 0 0,1 1 0,-1 0 0,1 0 0,-1 1 0,12-1 0,-17 3 0,2 0 0,0-1 0,0 1 0,-1 0 0,1 1 0,0 0 0,9 2 0,-14-2 0,1-1 0,-1 1 0,0 0 0,1 0 0,-1-1 0,0 1 0,0 0 0,0 0 0,0 0 0,0 1 0,0-1 0,0 0 0,0 0 0,0 0 0,0 1 0,-1-1 0,1 0 0,0 1 0,-1-1 0,0 1 0,1-1 0,-1 1 0,0-1 0,1 1 0,-1-1 0,0 1 0,0-1 0,0 1 0,-1-1 0,1 3 0,-4 19 0,0-1 0,-2-1 0,-10 30 0,-1 4 0,16-52 0,0 0 0,0 1 0,0-1 0,0 0 0,-1 0 0,1 0 0,-1 0 0,0 0 0,0 0 0,0 0 0,0 0 0,0-1 0,-6 5 0,5-5 0,0 0 0,-1-1 0,1 1 0,-1-1 0,1 0 0,-1 0 0,1 0 0,-1-1 0,0 1 0,0-1 0,1 0 0,-8 0 0,-107-4-1365,102 4-5461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8.123"/>
    </inkml:context>
    <inkml:brush xml:id="br0">
      <inkml:brushProperty name="width" value="0.05" units="cm"/>
      <inkml:brushProperty name="height" value="0.05" units="cm"/>
    </inkml:brush>
  </inkml:definitions>
  <inkml:trace contextRef="#ctx0" brushRef="#br0">33 0 24575,'0'6'0,"0"7"0,0 10 0,-3 8 0,0 3 0,-4 2 0,0 1 0,2-1 0,1-12 0,1-10-8191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09.652"/>
    </inkml:context>
    <inkml:brush xml:id="br0">
      <inkml:brushProperty name="width" value="0.05" units="cm"/>
      <inkml:brushProperty name="height" value="0.05" units="cm"/>
    </inkml:brush>
  </inkml:definitions>
  <inkml:trace contextRef="#ctx0" brushRef="#br0">1 36 24575,'0'-1'0,"1"0"0,-1 0 0,1 1 0,-1-1 0,1 0 0,-1 0 0,1 1 0,-1-1 0,1 0 0,0 1 0,0-1 0,-1 1 0,1-1 0,0 1 0,0-1 0,-1 1 0,1-1 0,0 1 0,0 0 0,0-1 0,1 1 0,24-8 0,-20 6 0,13-2 0,0 1 0,0 0 0,0 2 0,0 0 0,24 2 0,-41-1 0,0 0 0,0 0 0,0 0 0,-1 0 0,1 0 0,0 1 0,0-1 0,0 1 0,-1-1 0,1 1 0,0 0 0,0-1 0,-1 1 0,1 0 0,-1 0 0,1 0 0,-1 0 0,1 1 0,-1-1 0,0 0 0,1 1 0,1 1 0,-3-1 0,1 1 0,-1-1 0,1 0 0,-1 0 0,0 0 0,0 0 0,0 0 0,0 0 0,0 0 0,0 0 0,0 1 0,-1-1 0,1 0 0,-1 0 0,0 0 0,1 0 0,-1 0 0,0 0 0,-2 2 0,-6 11 0,-1 0 0,0 0 0,-1-2 0,-20 21 0,28-31-62,0-1 0,-1 1 0,0-1 0,0 1 0,1-1 0,-1 0 0,-1-1 0,1 1 0,0-1 0,0 0 0,0 0 0,-1 0-1,1 0 1,-1-1 0,1 1 0,0-1 0,-1-1 0,1 1 0,-1 0 0,1-1 0,-5-1 0,-2-5-6764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0.325"/>
    </inkml:context>
    <inkml:brush xml:id="br0">
      <inkml:brushProperty name="width" value="0.05" units="cm"/>
      <inkml:brushProperty name="height" value="0.05" units="cm"/>
    </inkml:brush>
  </inkml:definitions>
  <inkml:trace contextRef="#ctx0" brushRef="#br0">0 0 24575,'0'3'0,"3"4"0,1 3 0,-1 3 0,0 2 0,-1 2 0,2 0 0,1 3 0,-1 5 0,-1-1 0,-1 0 0,-1-4-8191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1.544"/>
    </inkml:context>
    <inkml:brush xml:id="br0">
      <inkml:brushProperty name="width" value="0.05" units="cm"/>
      <inkml:brushProperty name="height" value="0.05" units="cm"/>
    </inkml:brush>
  </inkml:definitions>
  <inkml:trace contextRef="#ctx0" brushRef="#br0">1 49 24575,'4'-1'0,"0"0"0,0 0 0,0 0 0,0 0 0,-1-1 0,1 1 0,5-4 0,14-5 0,-3 3 0,42-9 0,-56 15 0,-1 0 0,1 0 0,0 1 0,-1 0 0,1 0 0,0 1 0,-1-1 0,12 4 0,-16-4 0,0 1 0,1-1 0,-1 1 0,0-1 0,0 1 0,0-1 0,1 1 0,-1 0 0,0 0 0,0-1 0,0 1 0,0 0 0,0 0 0,0 0 0,0 0 0,-1 0 0,1 1 0,0-1 0,-1 0 0,1 0 0,0 0 0,-1 1 0,1-1 0,-1 2 0,1 0 0,-1-1 0,0 1 0,0 0 0,-1 0 0,1 0 0,0 0 0,-1 0 0,0-1 0,0 1 0,-2 5 0,-3 5 0,-1-1 0,0 1 0,-14 16 0,20-28 0,-5 8-170,-1 1-1,0-2 0,-1 1 1,0-1-1,0-1 0,-1 1 1,-15 9-1,10-10-6655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2.187"/>
    </inkml:context>
    <inkml:brush xml:id="br0">
      <inkml:brushProperty name="width" value="0.05" units="cm"/>
      <inkml:brushProperty name="height" value="0.05" units="cm"/>
    </inkml:brush>
  </inkml:definitions>
  <inkml:trace contextRef="#ctx0" brushRef="#br0">0 217 24575,'9'-3'0,"8"-4"0,7 0 0,17-6 0,18 0 0,25-6 0,13-3 0,24-3 0,14-1 0,-1 5 0,-13-1 0,-11 4 0,-20 5 0,-25 5-8191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2T12:05:11.401"/>
    </inkml:context>
    <inkml:brush xml:id="br0">
      <inkml:brushProperty name="width" value="0.035" units="cm"/>
      <inkml:brushProperty name="height" value="0.035" units="cm"/>
      <inkml:brushProperty name="color" value="#E71224"/>
    </inkml:brush>
  </inkml:definitions>
  <inkml:trace contextRef="#ctx0" brushRef="#br0">13235 862 24575,'-19'-18'0,"0"0"0,-2 1 0,-39-24 0,-72-33 0,93 54 0,-56-27-113,-3 4-1,-159-46 1,-215-30-391,276 74 432,72 15 42,-455-104-691,-10 34-351,-206 39-1771,-3 55 2538,-533 102-546,13 88-1338,831-112 2133,-921 116-923,-6-83 1014,991-100 231,-252 12 387,533-5 86,0 6 1,-239 62-1,285-50-375,0 4 0,2 4 0,2 4 0,2 5 0,1 3 0,3 4-1,3 3 1,-103 93 0,139-107-57,3 2 0,-39 50-1,64-71 53,2 1-1,0 1 1,2 1-1,0 0 1,2 1-1,-12 36 1,22-54-356,0 1 1,1 0 0,0-1 0,0 1 0,1 0 0,0 0 0,1 0 0,1 0 0,0 0 0,0 0-1,1 0 1,0-1 0,1 1 0,0-1 0,1 1 0,0-1 0,0 0 0,1 0 0,1-1-1,-1 0 1,8 9 0,20 25-15,1-3-1,2-1 1,1-1-1,55 41 1,-14-20-427,131 76 1,-88-69-264,4-6 0,234 79 1,-193-90 453,319 51 0,-150-61-1503,625-9 0,-310-70 1750,-7-27 0,-562 59 0,51-7-18,1037-106-1153,2 47 157,98 63 411,-256 7 328,0-43 994,-710 19-719,472-104 0,-324 13 2650,86-19 322,-178 59-2343,441-115 904,-744 177-3234,79-35 0,-114 42 1324,0-2 0,-1 0 0,0-1 0,-1-1 0,-1-1 0,24-24 0,110-123 1685,-89 92 3901,-49 55-4927,-1-2 1,0 0 0,-1 0-1,12-25 1,-21 36-299,0 0 1,-1-1-1,1 1 0,-1 0 0,-1-1 1,1 0-1,-1 1 0,0-1 1,-1 0-1,0 0 0,0 1 0,0-1 1,-1 0-1,0 1 0,0-1 1,-1 0-1,-3-8 0,-3-4 16,-2 0 0,0 1 0,-1 0 0,-20-24 0,-61-59 0,43 55-455,-2 2 0,-111-73 0,59 55-6371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3.042"/>
    </inkml:context>
    <inkml:brush xml:id="br0">
      <inkml:brushProperty name="width" value="0.05" units="cm"/>
      <inkml:brushProperty name="height" value="0.05" units="cm"/>
    </inkml:brush>
  </inkml:definitions>
  <inkml:trace contextRef="#ctx0" brushRef="#br0">0 0 24575,'0'817'0,"0"-830"-1365,0-4-5461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3.509"/>
    </inkml:context>
    <inkml:brush xml:id="br0">
      <inkml:brushProperty name="width" value="0.05" units="cm"/>
      <inkml:brushProperty name="height" value="0.05" units="cm"/>
    </inkml:brush>
  </inkml:definitions>
  <inkml:trace contextRef="#ctx0" brushRef="#br0">199 1 24575,'0'3'0,"-3"6"0,-4 8 0,0 7 0,-6 10 0,-2 6 0,-5 1 0,1-3 0,-2-6 0,-1 4 0,2 1 0,3-2 0,2-8 0,4-5 0,3-7-8191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3.898"/>
    </inkml:context>
    <inkml:brush xml:id="br0">
      <inkml:brushProperty name="width" value="0.05" units="cm"/>
      <inkml:brushProperty name="height" value="0.05" units="cm"/>
    </inkml:brush>
  </inkml:definitions>
  <inkml:trace contextRef="#ctx0" brushRef="#br0">0 1 24575,'3'2'0,"7"8"0,7 4 0,6 3 0,3 1 0,-1 1 0,-1-4 0,-6 0 0,-5-4-8191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5.705"/>
    </inkml:context>
    <inkml:brush xml:id="br0">
      <inkml:brushProperty name="width" value="0.05" units="cm"/>
      <inkml:brushProperty name="height" value="0.05" units="cm"/>
    </inkml:brush>
  </inkml:definitions>
  <inkml:trace contextRef="#ctx0" brushRef="#br0">1 0 24575,'11'2'0,"-1"-1"0,1 2 0,0-1 0,-1 2 0,0-1 0,0 1 0,18 10 0,-2-2 0,-6-3 0,0 0 0,0 1 0,-1 0 0,0 2 0,31 25 0,-43-30 24,70 68-1413,-61-58-5437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6.420"/>
    </inkml:context>
    <inkml:brush xml:id="br0">
      <inkml:brushProperty name="width" value="0.05" units="cm"/>
      <inkml:brushProperty name="height" value="0.05" units="cm"/>
    </inkml:brush>
  </inkml:definitions>
  <inkml:trace contextRef="#ctx0" brushRef="#br0">1 150 24575,'6'-3'0,"10"-4"0,20 0 0,29-8 0,15-1 0,15-4 0,7-1 0,-7-1 0,-18 5 0,-18 4 0,-20 5-8191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6.923"/>
    </inkml:context>
    <inkml:brush xml:id="br0">
      <inkml:brushProperty name="width" value="0.05" units="cm"/>
      <inkml:brushProperty name="height" value="0.05" units="cm"/>
    </inkml:brush>
  </inkml:definitions>
  <inkml:trace contextRef="#ctx0" brushRef="#br0">114 1 24575,'-3'5'0,"-1"9"0,-2 9 0,-6 13 0,-5 9 0,-1 2 0,2-1 0,4-3 0,1-5 0,2-7 0,3-8-8191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7.370"/>
    </inkml:context>
    <inkml:brush xml:id="br0">
      <inkml:brushProperty name="width" value="0.05" units="cm"/>
      <inkml:brushProperty name="height" value="0.05" units="cm"/>
    </inkml:brush>
  </inkml:definitions>
  <inkml:trace contextRef="#ctx0" brushRef="#br0">0 67 24575,'3'0'0,"10"-3"0,7-4 0,5-3 0,2-1 0,1 0 0,-2-2 0,-6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8.201"/>
    </inkml:context>
    <inkml:brush xml:id="br0">
      <inkml:brushProperty name="width" value="0.05" units="cm"/>
      <inkml:brushProperty name="height" value="0.05" units="cm"/>
    </inkml:brush>
  </inkml:definitions>
  <inkml:trace contextRef="#ctx0" brushRef="#br0">0 120 24575,'15'-1'0,"0"-1"0,0-1 0,0 0 0,0-1 0,20-8 0,9-2 0,210-48 0,-210 54 0,0 2 0,1 2 0,83 4 0,-111 5 0,-17-5 0,1 0 0,-1 1 0,0-1 0,0 0 0,0 0 0,1 1 0,-1-1 0,0 0 0,0 1 0,0-1 0,0 0 0,0 0 0,0 1 0,1-1 0,-1 0 0,0 1 0,0-1 0,0 0 0,0 1 0,0-1 0,0 0 0,0 1 0,0-1 0,-1 0 0,1 1 0,0-1 0,0 0 0,0 0 0,0 1 0,0-1 0,-3 4 0,0-1 0,1 1 0,-1-1 0,0 0 0,-7 5 0,0 1 0,-32 34 0,-55 74 0,84-102-1365,0-4-5461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8.610"/>
    </inkml:context>
    <inkml:brush xml:id="br0">
      <inkml:brushProperty name="width" value="0.05" units="cm"/>
      <inkml:brushProperty name="height" value="0.05" units="cm"/>
    </inkml:brush>
  </inkml:definitions>
  <inkml:trace contextRef="#ctx0" brushRef="#br0">28 0 24575,'0'9'0,"-2"8"0,-2 7 0,0 5 0,1 4 0,-2 1 0,0-1 0,1-7-8191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1T03:25:19.032"/>
    </inkml:context>
    <inkml:brush xml:id="br0">
      <inkml:brushProperty name="width" value="0.05" units="cm"/>
      <inkml:brushProperty name="height" value="0.05" units="cm"/>
    </inkml:brush>
  </inkml:definitions>
  <inkml:trace contextRef="#ctx0" brushRef="#br0">0 110 24575,'9'-3'0,"8"-3"0,7-8 0,6-3 0,0-2 0,-3 3 0,-5 0 0,-3 4 0,-6 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017530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368192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700703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210133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5826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083838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534113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97724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4810399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918306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2804321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934794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07251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34.png"/><Relationship Id="rId18" Type="http://schemas.openxmlformats.org/officeDocument/2006/relationships/customXml" Target="../ink/ink7.xml"/><Relationship Id="rId3" Type="http://schemas.openxmlformats.org/officeDocument/2006/relationships/image" Target="../media/image128.png"/><Relationship Id="rId7" Type="http://schemas.openxmlformats.org/officeDocument/2006/relationships/image" Target="../media/image131.png"/><Relationship Id="rId12" Type="http://schemas.openxmlformats.org/officeDocument/2006/relationships/customXml" Target="../ink/ink4.xml"/><Relationship Id="rId17" Type="http://schemas.openxmlformats.org/officeDocument/2006/relationships/image" Target="../media/image136.png"/><Relationship Id="rId2" Type="http://schemas.openxmlformats.org/officeDocument/2006/relationships/image" Target="../media/image2.png"/><Relationship Id="rId16"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33.png"/><Relationship Id="rId5" Type="http://schemas.openxmlformats.org/officeDocument/2006/relationships/image" Target="../media/image130.png"/><Relationship Id="rId15" Type="http://schemas.openxmlformats.org/officeDocument/2006/relationships/image" Target="../media/image135.png"/><Relationship Id="rId10" Type="http://schemas.openxmlformats.org/officeDocument/2006/relationships/customXml" Target="../ink/ink3.xml"/><Relationship Id="rId19" Type="http://schemas.openxmlformats.org/officeDocument/2006/relationships/image" Target="../media/image137.png"/><Relationship Id="rId4" Type="http://schemas.openxmlformats.org/officeDocument/2006/relationships/image" Target="../media/image129.png"/><Relationship Id="rId9" Type="http://schemas.openxmlformats.org/officeDocument/2006/relationships/image" Target="../media/image132.png"/><Relationship Id="rId14" Type="http://schemas.openxmlformats.org/officeDocument/2006/relationships/customXml" Target="../ink/ink5.xml"/></Relationships>
</file>

<file path=ppt/slides/_rels/slide6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43.png"/><Relationship Id="rId18" Type="http://schemas.openxmlformats.org/officeDocument/2006/relationships/customXml" Target="../ink/ink15.xml"/><Relationship Id="rId3" Type="http://schemas.openxmlformats.org/officeDocument/2006/relationships/image" Target="../media/image138.png"/><Relationship Id="rId7" Type="http://schemas.openxmlformats.org/officeDocument/2006/relationships/image" Target="../media/image140.png"/><Relationship Id="rId12" Type="http://schemas.openxmlformats.org/officeDocument/2006/relationships/customXml" Target="../ink/ink12.xml"/><Relationship Id="rId17" Type="http://schemas.openxmlformats.org/officeDocument/2006/relationships/image" Target="../media/image145.png"/><Relationship Id="rId2" Type="http://schemas.openxmlformats.org/officeDocument/2006/relationships/image" Target="../media/image2.png"/><Relationship Id="rId16"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142.png"/><Relationship Id="rId5" Type="http://schemas.openxmlformats.org/officeDocument/2006/relationships/image" Target="../media/image139.png"/><Relationship Id="rId15" Type="http://schemas.openxmlformats.org/officeDocument/2006/relationships/image" Target="../media/image144.png"/><Relationship Id="rId10" Type="http://schemas.openxmlformats.org/officeDocument/2006/relationships/customXml" Target="../ink/ink11.xml"/><Relationship Id="rId19" Type="http://schemas.openxmlformats.org/officeDocument/2006/relationships/image" Target="../media/image146.png"/><Relationship Id="rId4" Type="http://schemas.openxmlformats.org/officeDocument/2006/relationships/customXml" Target="../ink/ink8.xml"/><Relationship Id="rId9" Type="http://schemas.openxmlformats.org/officeDocument/2006/relationships/image" Target="../media/image141.png"/><Relationship Id="rId14" Type="http://schemas.openxmlformats.org/officeDocument/2006/relationships/customXml" Target="../ink/ink13.xml"/></Relationships>
</file>

<file path=ppt/slides/_rels/slide63.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49.png"/><Relationship Id="rId3" Type="http://schemas.openxmlformats.org/officeDocument/2006/relationships/image" Target="../media/image147.png"/><Relationship Id="rId7" Type="http://schemas.openxmlformats.org/officeDocument/2006/relationships/customXml" Target="../ink/ink17.xml"/><Relationship Id="rId12" Type="http://schemas.openxmlformats.org/officeDocument/2006/relationships/image" Target="../media/image137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40.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1360.png"/><Relationship Id="rId4" Type="http://schemas.openxmlformats.org/officeDocument/2006/relationships/image" Target="../media/image148.png"/><Relationship Id="rId9" Type="http://schemas.openxmlformats.org/officeDocument/2006/relationships/customXml" Target="../ink/ink18.xml"/><Relationship Id="rId14"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411.png"/><Relationship Id="rId4" Type="http://schemas.openxmlformats.org/officeDocument/2006/relationships/customXml" Target="../ink/ink20.xml"/></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8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0.png"/><Relationship Id="rId7" Type="http://schemas.openxmlformats.org/officeDocument/2006/relationships/image" Target="../media/image153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1520.png"/><Relationship Id="rId4" Type="http://schemas.openxmlformats.org/officeDocument/2006/relationships/customXml" Target="../ink/ink2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17" Type="http://schemas.openxmlformats.org/officeDocument/2006/relationships/customXml" Target="../ink/ink81.xml"/><Relationship Id="rId21" Type="http://schemas.openxmlformats.org/officeDocument/2006/relationships/customXml" Target="../ink/ink33.xml"/><Relationship Id="rId42" Type="http://schemas.openxmlformats.org/officeDocument/2006/relationships/image" Target="../media/image175.png"/><Relationship Id="rId63" Type="http://schemas.openxmlformats.org/officeDocument/2006/relationships/customXml" Target="../ink/ink54.xml"/><Relationship Id="rId84" Type="http://schemas.openxmlformats.org/officeDocument/2006/relationships/image" Target="../media/image196.png"/><Relationship Id="rId138" Type="http://schemas.openxmlformats.org/officeDocument/2006/relationships/image" Target="../media/image223.png"/><Relationship Id="rId159" Type="http://schemas.openxmlformats.org/officeDocument/2006/relationships/customXml" Target="../ink/ink102.xml"/><Relationship Id="rId170" Type="http://schemas.openxmlformats.org/officeDocument/2006/relationships/image" Target="../media/image239.png"/><Relationship Id="rId191" Type="http://schemas.openxmlformats.org/officeDocument/2006/relationships/customXml" Target="../ink/ink118.xml"/><Relationship Id="rId205" Type="http://schemas.openxmlformats.org/officeDocument/2006/relationships/customXml" Target="../ink/ink125.xml"/><Relationship Id="rId226" Type="http://schemas.openxmlformats.org/officeDocument/2006/relationships/image" Target="../media/image267.png"/><Relationship Id="rId107" Type="http://schemas.openxmlformats.org/officeDocument/2006/relationships/customXml" Target="../ink/ink76.xml"/><Relationship Id="rId11" Type="http://schemas.openxmlformats.org/officeDocument/2006/relationships/customXml" Target="../ink/ink28.xml"/><Relationship Id="rId32" Type="http://schemas.openxmlformats.org/officeDocument/2006/relationships/image" Target="../media/image170.png"/><Relationship Id="rId53" Type="http://schemas.openxmlformats.org/officeDocument/2006/relationships/customXml" Target="../ink/ink49.xml"/><Relationship Id="rId74" Type="http://schemas.openxmlformats.org/officeDocument/2006/relationships/image" Target="../media/image191.png"/><Relationship Id="rId128" Type="http://schemas.openxmlformats.org/officeDocument/2006/relationships/image" Target="../media/image218.png"/><Relationship Id="rId149" Type="http://schemas.openxmlformats.org/officeDocument/2006/relationships/customXml" Target="../ink/ink97.xml"/><Relationship Id="rId5" Type="http://schemas.openxmlformats.org/officeDocument/2006/relationships/customXml" Target="../ink/ink25.xml"/><Relationship Id="rId95" Type="http://schemas.openxmlformats.org/officeDocument/2006/relationships/customXml" Target="../ink/ink70.xml"/><Relationship Id="rId160" Type="http://schemas.openxmlformats.org/officeDocument/2006/relationships/image" Target="../media/image234.png"/><Relationship Id="rId181" Type="http://schemas.openxmlformats.org/officeDocument/2006/relationships/customXml" Target="../ink/ink113.xml"/><Relationship Id="rId216" Type="http://schemas.openxmlformats.org/officeDocument/2006/relationships/image" Target="../media/image262.png"/><Relationship Id="rId22" Type="http://schemas.openxmlformats.org/officeDocument/2006/relationships/image" Target="../media/image165.png"/><Relationship Id="rId43" Type="http://schemas.openxmlformats.org/officeDocument/2006/relationships/customXml" Target="../ink/ink44.xml"/><Relationship Id="rId64" Type="http://schemas.openxmlformats.org/officeDocument/2006/relationships/image" Target="../media/image186.png"/><Relationship Id="rId118" Type="http://schemas.openxmlformats.org/officeDocument/2006/relationships/image" Target="../media/image213.png"/><Relationship Id="rId139" Type="http://schemas.openxmlformats.org/officeDocument/2006/relationships/customXml" Target="../ink/ink92.xml"/><Relationship Id="rId85" Type="http://schemas.openxmlformats.org/officeDocument/2006/relationships/customXml" Target="../ink/ink65.xml"/><Relationship Id="rId150" Type="http://schemas.openxmlformats.org/officeDocument/2006/relationships/image" Target="../media/image229.png"/><Relationship Id="rId171" Type="http://schemas.openxmlformats.org/officeDocument/2006/relationships/customXml" Target="../ink/ink108.xml"/><Relationship Id="rId192" Type="http://schemas.openxmlformats.org/officeDocument/2006/relationships/image" Target="../media/image250.png"/><Relationship Id="rId206" Type="http://schemas.openxmlformats.org/officeDocument/2006/relationships/image" Target="../media/image257.png"/><Relationship Id="rId227" Type="http://schemas.openxmlformats.org/officeDocument/2006/relationships/customXml" Target="../ink/ink136.xml"/><Relationship Id="rId12" Type="http://schemas.openxmlformats.org/officeDocument/2006/relationships/image" Target="../media/image1600.png"/><Relationship Id="rId33" Type="http://schemas.openxmlformats.org/officeDocument/2006/relationships/customXml" Target="../ink/ink39.xml"/><Relationship Id="rId108" Type="http://schemas.openxmlformats.org/officeDocument/2006/relationships/image" Target="../media/image208.png"/><Relationship Id="rId129" Type="http://schemas.openxmlformats.org/officeDocument/2006/relationships/customXml" Target="../ink/ink87.xml"/><Relationship Id="rId54" Type="http://schemas.openxmlformats.org/officeDocument/2006/relationships/image" Target="../media/image181.png"/><Relationship Id="rId75" Type="http://schemas.openxmlformats.org/officeDocument/2006/relationships/customXml" Target="../ink/ink60.xml"/><Relationship Id="rId96" Type="http://schemas.openxmlformats.org/officeDocument/2006/relationships/image" Target="../media/image202.png"/><Relationship Id="rId140" Type="http://schemas.openxmlformats.org/officeDocument/2006/relationships/image" Target="../media/image224.png"/><Relationship Id="rId161" Type="http://schemas.openxmlformats.org/officeDocument/2006/relationships/customXml" Target="../ink/ink103.xml"/><Relationship Id="rId182" Type="http://schemas.openxmlformats.org/officeDocument/2006/relationships/image" Target="../media/image245.png"/><Relationship Id="rId217" Type="http://schemas.openxmlformats.org/officeDocument/2006/relationships/customXml" Target="../ink/ink131.xml"/><Relationship Id="rId6" Type="http://schemas.openxmlformats.org/officeDocument/2006/relationships/image" Target="../media/image1570.png"/><Relationship Id="rId23" Type="http://schemas.openxmlformats.org/officeDocument/2006/relationships/customXml" Target="../ink/ink34.xml"/><Relationship Id="rId119" Type="http://schemas.openxmlformats.org/officeDocument/2006/relationships/customXml" Target="../ink/ink82.xml"/><Relationship Id="rId44" Type="http://schemas.openxmlformats.org/officeDocument/2006/relationships/image" Target="../media/image176.png"/><Relationship Id="rId65" Type="http://schemas.openxmlformats.org/officeDocument/2006/relationships/customXml" Target="../ink/ink55.xml"/><Relationship Id="rId86" Type="http://schemas.openxmlformats.org/officeDocument/2006/relationships/image" Target="../media/image197.png"/><Relationship Id="rId130" Type="http://schemas.openxmlformats.org/officeDocument/2006/relationships/image" Target="../media/image219.png"/><Relationship Id="rId151" Type="http://schemas.openxmlformats.org/officeDocument/2006/relationships/customXml" Target="../ink/ink98.xml"/><Relationship Id="rId172" Type="http://schemas.openxmlformats.org/officeDocument/2006/relationships/image" Target="../media/image240.png"/><Relationship Id="rId193" Type="http://schemas.openxmlformats.org/officeDocument/2006/relationships/customXml" Target="../ink/ink119.xml"/><Relationship Id="rId207" Type="http://schemas.openxmlformats.org/officeDocument/2006/relationships/customXml" Target="../ink/ink126.xml"/><Relationship Id="rId228" Type="http://schemas.openxmlformats.org/officeDocument/2006/relationships/image" Target="../media/image268.png"/><Relationship Id="rId13" Type="http://schemas.openxmlformats.org/officeDocument/2006/relationships/customXml" Target="../ink/ink29.xml"/><Relationship Id="rId109" Type="http://schemas.openxmlformats.org/officeDocument/2006/relationships/customXml" Target="../ink/ink77.xml"/><Relationship Id="rId34" Type="http://schemas.openxmlformats.org/officeDocument/2006/relationships/image" Target="../media/image171.png"/><Relationship Id="rId55" Type="http://schemas.openxmlformats.org/officeDocument/2006/relationships/customXml" Target="../ink/ink50.xml"/><Relationship Id="rId76" Type="http://schemas.openxmlformats.org/officeDocument/2006/relationships/image" Target="../media/image192.png"/><Relationship Id="rId97" Type="http://schemas.openxmlformats.org/officeDocument/2006/relationships/customXml" Target="../ink/ink71.xml"/><Relationship Id="rId120" Type="http://schemas.openxmlformats.org/officeDocument/2006/relationships/image" Target="../media/image214.png"/><Relationship Id="rId141" Type="http://schemas.openxmlformats.org/officeDocument/2006/relationships/customXml" Target="../ink/ink93.xml"/><Relationship Id="rId7" Type="http://schemas.openxmlformats.org/officeDocument/2006/relationships/customXml" Target="../ink/ink26.xml"/><Relationship Id="rId162" Type="http://schemas.openxmlformats.org/officeDocument/2006/relationships/image" Target="../media/image235.png"/><Relationship Id="rId183" Type="http://schemas.openxmlformats.org/officeDocument/2006/relationships/customXml" Target="../ink/ink114.xml"/><Relationship Id="rId218" Type="http://schemas.openxmlformats.org/officeDocument/2006/relationships/image" Target="../media/image263.png"/><Relationship Id="rId24" Type="http://schemas.openxmlformats.org/officeDocument/2006/relationships/image" Target="../media/image166.png"/><Relationship Id="rId45" Type="http://schemas.openxmlformats.org/officeDocument/2006/relationships/customXml" Target="../ink/ink45.xml"/><Relationship Id="rId66" Type="http://schemas.openxmlformats.org/officeDocument/2006/relationships/image" Target="../media/image187.png"/><Relationship Id="rId87" Type="http://schemas.openxmlformats.org/officeDocument/2006/relationships/customXml" Target="../ink/ink66.xml"/><Relationship Id="rId110" Type="http://schemas.openxmlformats.org/officeDocument/2006/relationships/image" Target="../media/image209.png"/><Relationship Id="rId131" Type="http://schemas.openxmlformats.org/officeDocument/2006/relationships/customXml" Target="../ink/ink88.xml"/><Relationship Id="rId152" Type="http://schemas.openxmlformats.org/officeDocument/2006/relationships/image" Target="../media/image230.png"/><Relationship Id="rId173" Type="http://schemas.openxmlformats.org/officeDocument/2006/relationships/customXml" Target="../ink/ink109.xml"/><Relationship Id="rId194" Type="http://schemas.openxmlformats.org/officeDocument/2006/relationships/image" Target="../media/image251.png"/><Relationship Id="rId208" Type="http://schemas.openxmlformats.org/officeDocument/2006/relationships/image" Target="../media/image258.png"/><Relationship Id="rId229" Type="http://schemas.openxmlformats.org/officeDocument/2006/relationships/customXml" Target="../ink/ink137.xml"/><Relationship Id="rId14" Type="http://schemas.openxmlformats.org/officeDocument/2006/relationships/image" Target="../media/image1610.png"/><Relationship Id="rId35" Type="http://schemas.openxmlformats.org/officeDocument/2006/relationships/customXml" Target="../ink/ink40.xml"/><Relationship Id="rId56" Type="http://schemas.openxmlformats.org/officeDocument/2006/relationships/image" Target="../media/image182.png"/><Relationship Id="rId77" Type="http://schemas.openxmlformats.org/officeDocument/2006/relationships/customXml" Target="../ink/ink61.xml"/><Relationship Id="rId100" Type="http://schemas.openxmlformats.org/officeDocument/2006/relationships/image" Target="../media/image204.png"/><Relationship Id="rId8" Type="http://schemas.openxmlformats.org/officeDocument/2006/relationships/image" Target="../media/image1580.png"/><Relationship Id="rId98" Type="http://schemas.openxmlformats.org/officeDocument/2006/relationships/image" Target="../media/image203.png"/><Relationship Id="rId121" Type="http://schemas.openxmlformats.org/officeDocument/2006/relationships/customXml" Target="../ink/ink83.xml"/><Relationship Id="rId142" Type="http://schemas.openxmlformats.org/officeDocument/2006/relationships/image" Target="../media/image225.png"/><Relationship Id="rId163" Type="http://schemas.openxmlformats.org/officeDocument/2006/relationships/customXml" Target="../ink/ink104.xml"/><Relationship Id="rId184" Type="http://schemas.openxmlformats.org/officeDocument/2006/relationships/image" Target="../media/image246.png"/><Relationship Id="rId219" Type="http://schemas.openxmlformats.org/officeDocument/2006/relationships/customXml" Target="../ink/ink132.xml"/><Relationship Id="rId230" Type="http://schemas.openxmlformats.org/officeDocument/2006/relationships/image" Target="../media/image269.png"/><Relationship Id="rId25" Type="http://schemas.openxmlformats.org/officeDocument/2006/relationships/customXml" Target="../ink/ink35.xml"/><Relationship Id="rId46" Type="http://schemas.openxmlformats.org/officeDocument/2006/relationships/image" Target="../media/image177.png"/><Relationship Id="rId67" Type="http://schemas.openxmlformats.org/officeDocument/2006/relationships/customXml" Target="../ink/ink56.xml"/><Relationship Id="rId20" Type="http://schemas.openxmlformats.org/officeDocument/2006/relationships/image" Target="../media/image164.png"/><Relationship Id="rId41" Type="http://schemas.openxmlformats.org/officeDocument/2006/relationships/customXml" Target="../ink/ink43.xml"/><Relationship Id="rId62" Type="http://schemas.openxmlformats.org/officeDocument/2006/relationships/image" Target="../media/image185.png"/><Relationship Id="rId83" Type="http://schemas.openxmlformats.org/officeDocument/2006/relationships/customXml" Target="../ink/ink64.xml"/><Relationship Id="rId88" Type="http://schemas.openxmlformats.org/officeDocument/2006/relationships/image" Target="../media/image198.png"/><Relationship Id="rId111" Type="http://schemas.openxmlformats.org/officeDocument/2006/relationships/customXml" Target="../ink/ink78.xml"/><Relationship Id="rId132" Type="http://schemas.openxmlformats.org/officeDocument/2006/relationships/image" Target="../media/image220.png"/><Relationship Id="rId153" Type="http://schemas.openxmlformats.org/officeDocument/2006/relationships/customXml" Target="../ink/ink99.xml"/><Relationship Id="rId174" Type="http://schemas.openxmlformats.org/officeDocument/2006/relationships/image" Target="../media/image241.png"/><Relationship Id="rId179" Type="http://schemas.openxmlformats.org/officeDocument/2006/relationships/customXml" Target="../ink/ink112.xml"/><Relationship Id="rId195" Type="http://schemas.openxmlformats.org/officeDocument/2006/relationships/customXml" Target="../ink/ink120.xml"/><Relationship Id="rId209" Type="http://schemas.openxmlformats.org/officeDocument/2006/relationships/customXml" Target="../ink/ink127.xml"/><Relationship Id="rId190" Type="http://schemas.openxmlformats.org/officeDocument/2006/relationships/image" Target="../media/image249.png"/><Relationship Id="rId204" Type="http://schemas.openxmlformats.org/officeDocument/2006/relationships/image" Target="../media/image256.png"/><Relationship Id="rId220" Type="http://schemas.openxmlformats.org/officeDocument/2006/relationships/image" Target="../media/image264.png"/><Relationship Id="rId225" Type="http://schemas.openxmlformats.org/officeDocument/2006/relationships/customXml" Target="../ink/ink135.xml"/><Relationship Id="rId15" Type="http://schemas.openxmlformats.org/officeDocument/2006/relationships/customXml" Target="../ink/ink30.xml"/><Relationship Id="rId36" Type="http://schemas.openxmlformats.org/officeDocument/2006/relationships/image" Target="../media/image172.png"/><Relationship Id="rId57" Type="http://schemas.openxmlformats.org/officeDocument/2006/relationships/customXml" Target="../ink/ink51.xml"/><Relationship Id="rId106" Type="http://schemas.openxmlformats.org/officeDocument/2006/relationships/image" Target="../media/image207.png"/><Relationship Id="rId127" Type="http://schemas.openxmlformats.org/officeDocument/2006/relationships/customXml" Target="../ink/ink86.xml"/><Relationship Id="rId10" Type="http://schemas.openxmlformats.org/officeDocument/2006/relationships/image" Target="../media/image1590.png"/><Relationship Id="rId31" Type="http://schemas.openxmlformats.org/officeDocument/2006/relationships/customXml" Target="../ink/ink38.xml"/><Relationship Id="rId52" Type="http://schemas.openxmlformats.org/officeDocument/2006/relationships/image" Target="../media/image180.png"/><Relationship Id="rId73" Type="http://schemas.openxmlformats.org/officeDocument/2006/relationships/customXml" Target="../ink/ink59.xml"/><Relationship Id="rId78" Type="http://schemas.openxmlformats.org/officeDocument/2006/relationships/image" Target="../media/image193.png"/><Relationship Id="rId94" Type="http://schemas.openxmlformats.org/officeDocument/2006/relationships/image" Target="../media/image201.png"/><Relationship Id="rId99" Type="http://schemas.openxmlformats.org/officeDocument/2006/relationships/customXml" Target="../ink/ink72.xml"/><Relationship Id="rId101" Type="http://schemas.openxmlformats.org/officeDocument/2006/relationships/customXml" Target="../ink/ink73.xml"/><Relationship Id="rId122" Type="http://schemas.openxmlformats.org/officeDocument/2006/relationships/image" Target="../media/image215.png"/><Relationship Id="rId143" Type="http://schemas.openxmlformats.org/officeDocument/2006/relationships/customXml" Target="../ink/ink94.xml"/><Relationship Id="rId148" Type="http://schemas.openxmlformats.org/officeDocument/2006/relationships/image" Target="../media/image228.png"/><Relationship Id="rId164" Type="http://schemas.openxmlformats.org/officeDocument/2006/relationships/image" Target="../media/image236.png"/><Relationship Id="rId169" Type="http://schemas.openxmlformats.org/officeDocument/2006/relationships/customXml" Target="../ink/ink107.xml"/><Relationship Id="rId185" Type="http://schemas.openxmlformats.org/officeDocument/2006/relationships/customXml" Target="../ink/ink115.xml"/><Relationship Id="rId4" Type="http://schemas.openxmlformats.org/officeDocument/2006/relationships/image" Target="../media/image1560.png"/><Relationship Id="rId9" Type="http://schemas.openxmlformats.org/officeDocument/2006/relationships/customXml" Target="../ink/ink27.xml"/><Relationship Id="rId180" Type="http://schemas.openxmlformats.org/officeDocument/2006/relationships/image" Target="../media/image244.png"/><Relationship Id="rId210" Type="http://schemas.openxmlformats.org/officeDocument/2006/relationships/image" Target="../media/image259.png"/><Relationship Id="rId215" Type="http://schemas.openxmlformats.org/officeDocument/2006/relationships/customXml" Target="../ink/ink130.xml"/><Relationship Id="rId26" Type="http://schemas.openxmlformats.org/officeDocument/2006/relationships/image" Target="../media/image167.png"/><Relationship Id="rId231" Type="http://schemas.openxmlformats.org/officeDocument/2006/relationships/customXml" Target="../ink/ink138.xml"/><Relationship Id="rId47" Type="http://schemas.openxmlformats.org/officeDocument/2006/relationships/customXml" Target="../ink/ink46.xml"/><Relationship Id="rId68" Type="http://schemas.openxmlformats.org/officeDocument/2006/relationships/image" Target="../media/image188.png"/><Relationship Id="rId89" Type="http://schemas.openxmlformats.org/officeDocument/2006/relationships/customXml" Target="../ink/ink67.xml"/><Relationship Id="rId112" Type="http://schemas.openxmlformats.org/officeDocument/2006/relationships/image" Target="../media/image210.png"/><Relationship Id="rId133" Type="http://schemas.openxmlformats.org/officeDocument/2006/relationships/customXml" Target="../ink/ink89.xml"/><Relationship Id="rId154" Type="http://schemas.openxmlformats.org/officeDocument/2006/relationships/image" Target="../media/image231.png"/><Relationship Id="rId175" Type="http://schemas.openxmlformats.org/officeDocument/2006/relationships/customXml" Target="../ink/ink110.xml"/><Relationship Id="rId196" Type="http://schemas.openxmlformats.org/officeDocument/2006/relationships/image" Target="../media/image252.png"/><Relationship Id="rId200" Type="http://schemas.openxmlformats.org/officeDocument/2006/relationships/image" Target="../media/image254.png"/><Relationship Id="rId16" Type="http://schemas.openxmlformats.org/officeDocument/2006/relationships/image" Target="../media/image1620.png"/><Relationship Id="rId221" Type="http://schemas.openxmlformats.org/officeDocument/2006/relationships/customXml" Target="../ink/ink133.xml"/><Relationship Id="rId37" Type="http://schemas.openxmlformats.org/officeDocument/2006/relationships/customXml" Target="../ink/ink41.xml"/><Relationship Id="rId58" Type="http://schemas.openxmlformats.org/officeDocument/2006/relationships/image" Target="../media/image183.png"/><Relationship Id="rId79" Type="http://schemas.openxmlformats.org/officeDocument/2006/relationships/customXml" Target="../ink/ink62.xml"/><Relationship Id="rId102" Type="http://schemas.openxmlformats.org/officeDocument/2006/relationships/image" Target="../media/image205.png"/><Relationship Id="rId123" Type="http://schemas.openxmlformats.org/officeDocument/2006/relationships/customXml" Target="../ink/ink84.xml"/><Relationship Id="rId144" Type="http://schemas.openxmlformats.org/officeDocument/2006/relationships/image" Target="../media/image226.png"/><Relationship Id="rId90" Type="http://schemas.openxmlformats.org/officeDocument/2006/relationships/image" Target="../media/image199.png"/><Relationship Id="rId165" Type="http://schemas.openxmlformats.org/officeDocument/2006/relationships/customXml" Target="../ink/ink105.xml"/><Relationship Id="rId186" Type="http://schemas.openxmlformats.org/officeDocument/2006/relationships/image" Target="../media/image247.png"/><Relationship Id="rId211" Type="http://schemas.openxmlformats.org/officeDocument/2006/relationships/customXml" Target="../ink/ink128.xml"/><Relationship Id="rId232" Type="http://schemas.openxmlformats.org/officeDocument/2006/relationships/image" Target="../media/image270.png"/><Relationship Id="rId27" Type="http://schemas.openxmlformats.org/officeDocument/2006/relationships/customXml" Target="../ink/ink36.xml"/><Relationship Id="rId48" Type="http://schemas.openxmlformats.org/officeDocument/2006/relationships/image" Target="../media/image178.png"/><Relationship Id="rId69" Type="http://schemas.openxmlformats.org/officeDocument/2006/relationships/customXml" Target="../ink/ink57.xml"/><Relationship Id="rId113" Type="http://schemas.openxmlformats.org/officeDocument/2006/relationships/customXml" Target="../ink/ink79.xml"/><Relationship Id="rId134" Type="http://schemas.openxmlformats.org/officeDocument/2006/relationships/image" Target="../media/image221.png"/><Relationship Id="rId80" Type="http://schemas.openxmlformats.org/officeDocument/2006/relationships/image" Target="../media/image194.png"/><Relationship Id="rId155" Type="http://schemas.openxmlformats.org/officeDocument/2006/relationships/customXml" Target="../ink/ink100.xml"/><Relationship Id="rId176" Type="http://schemas.openxmlformats.org/officeDocument/2006/relationships/image" Target="../media/image242.png"/><Relationship Id="rId197" Type="http://schemas.openxmlformats.org/officeDocument/2006/relationships/customXml" Target="../ink/ink121.xml"/><Relationship Id="rId201" Type="http://schemas.openxmlformats.org/officeDocument/2006/relationships/customXml" Target="../ink/ink123.xml"/><Relationship Id="rId222" Type="http://schemas.openxmlformats.org/officeDocument/2006/relationships/image" Target="../media/image265.png"/><Relationship Id="rId17" Type="http://schemas.openxmlformats.org/officeDocument/2006/relationships/customXml" Target="../ink/ink31.xml"/><Relationship Id="rId38" Type="http://schemas.openxmlformats.org/officeDocument/2006/relationships/image" Target="../media/image173.png"/><Relationship Id="rId59" Type="http://schemas.openxmlformats.org/officeDocument/2006/relationships/customXml" Target="../ink/ink52.xml"/><Relationship Id="rId103" Type="http://schemas.openxmlformats.org/officeDocument/2006/relationships/customXml" Target="../ink/ink74.xml"/><Relationship Id="rId124" Type="http://schemas.openxmlformats.org/officeDocument/2006/relationships/image" Target="../media/image216.png"/><Relationship Id="rId70" Type="http://schemas.openxmlformats.org/officeDocument/2006/relationships/image" Target="../media/image189.png"/><Relationship Id="rId91" Type="http://schemas.openxmlformats.org/officeDocument/2006/relationships/customXml" Target="../ink/ink68.xml"/><Relationship Id="rId145" Type="http://schemas.openxmlformats.org/officeDocument/2006/relationships/customXml" Target="../ink/ink95.xml"/><Relationship Id="rId166" Type="http://schemas.openxmlformats.org/officeDocument/2006/relationships/image" Target="../media/image237.png"/><Relationship Id="rId187" Type="http://schemas.openxmlformats.org/officeDocument/2006/relationships/customXml" Target="../ink/ink116.xml"/><Relationship Id="rId1" Type="http://schemas.openxmlformats.org/officeDocument/2006/relationships/slideLayout" Target="../slideLayouts/slideLayout7.xml"/><Relationship Id="rId212" Type="http://schemas.openxmlformats.org/officeDocument/2006/relationships/image" Target="../media/image260.png"/><Relationship Id="rId233" Type="http://schemas.openxmlformats.org/officeDocument/2006/relationships/image" Target="../media/image2.png"/><Relationship Id="rId28" Type="http://schemas.openxmlformats.org/officeDocument/2006/relationships/image" Target="../media/image168.png"/><Relationship Id="rId49" Type="http://schemas.openxmlformats.org/officeDocument/2006/relationships/customXml" Target="../ink/ink47.xml"/><Relationship Id="rId114" Type="http://schemas.openxmlformats.org/officeDocument/2006/relationships/image" Target="../media/image211.png"/><Relationship Id="rId60" Type="http://schemas.openxmlformats.org/officeDocument/2006/relationships/image" Target="../media/image184.png"/><Relationship Id="rId81" Type="http://schemas.openxmlformats.org/officeDocument/2006/relationships/customXml" Target="../ink/ink63.xml"/><Relationship Id="rId135" Type="http://schemas.openxmlformats.org/officeDocument/2006/relationships/customXml" Target="../ink/ink90.xml"/><Relationship Id="rId156" Type="http://schemas.openxmlformats.org/officeDocument/2006/relationships/image" Target="../media/image232.png"/><Relationship Id="rId177" Type="http://schemas.openxmlformats.org/officeDocument/2006/relationships/customXml" Target="../ink/ink111.xml"/><Relationship Id="rId198" Type="http://schemas.openxmlformats.org/officeDocument/2006/relationships/image" Target="../media/image253.png"/><Relationship Id="rId202" Type="http://schemas.openxmlformats.org/officeDocument/2006/relationships/image" Target="../media/image255.png"/><Relationship Id="rId223" Type="http://schemas.openxmlformats.org/officeDocument/2006/relationships/customXml" Target="../ink/ink134.xml"/><Relationship Id="rId18" Type="http://schemas.openxmlformats.org/officeDocument/2006/relationships/image" Target="../media/image163.png"/><Relationship Id="rId39" Type="http://schemas.openxmlformats.org/officeDocument/2006/relationships/customXml" Target="../ink/ink42.xml"/><Relationship Id="rId50" Type="http://schemas.openxmlformats.org/officeDocument/2006/relationships/image" Target="../media/image179.png"/><Relationship Id="rId104" Type="http://schemas.openxmlformats.org/officeDocument/2006/relationships/image" Target="../media/image206.png"/><Relationship Id="rId125" Type="http://schemas.openxmlformats.org/officeDocument/2006/relationships/customXml" Target="../ink/ink85.xml"/><Relationship Id="rId146" Type="http://schemas.openxmlformats.org/officeDocument/2006/relationships/image" Target="../media/image227.png"/><Relationship Id="rId167" Type="http://schemas.openxmlformats.org/officeDocument/2006/relationships/customXml" Target="../ink/ink106.xml"/><Relationship Id="rId188" Type="http://schemas.openxmlformats.org/officeDocument/2006/relationships/image" Target="../media/image248.png"/><Relationship Id="rId71" Type="http://schemas.openxmlformats.org/officeDocument/2006/relationships/customXml" Target="../ink/ink58.xml"/><Relationship Id="rId92" Type="http://schemas.openxmlformats.org/officeDocument/2006/relationships/image" Target="../media/image200.png"/><Relationship Id="rId213" Type="http://schemas.openxmlformats.org/officeDocument/2006/relationships/customXml" Target="../ink/ink129.xml"/><Relationship Id="rId2" Type="http://schemas.openxmlformats.org/officeDocument/2006/relationships/image" Target="../media/image162.png"/><Relationship Id="rId29" Type="http://schemas.openxmlformats.org/officeDocument/2006/relationships/customXml" Target="../ink/ink37.xml"/><Relationship Id="rId40" Type="http://schemas.openxmlformats.org/officeDocument/2006/relationships/image" Target="../media/image174.png"/><Relationship Id="rId115" Type="http://schemas.openxmlformats.org/officeDocument/2006/relationships/customXml" Target="../ink/ink80.xml"/><Relationship Id="rId136" Type="http://schemas.openxmlformats.org/officeDocument/2006/relationships/image" Target="../media/image222.png"/><Relationship Id="rId157" Type="http://schemas.openxmlformats.org/officeDocument/2006/relationships/customXml" Target="../ink/ink101.xml"/><Relationship Id="rId178" Type="http://schemas.openxmlformats.org/officeDocument/2006/relationships/image" Target="../media/image243.png"/><Relationship Id="rId61" Type="http://schemas.openxmlformats.org/officeDocument/2006/relationships/customXml" Target="../ink/ink53.xml"/><Relationship Id="rId82" Type="http://schemas.openxmlformats.org/officeDocument/2006/relationships/image" Target="../media/image195.png"/><Relationship Id="rId199" Type="http://schemas.openxmlformats.org/officeDocument/2006/relationships/customXml" Target="../ink/ink122.xml"/><Relationship Id="rId203" Type="http://schemas.openxmlformats.org/officeDocument/2006/relationships/customXml" Target="../ink/ink124.xml"/><Relationship Id="rId19" Type="http://schemas.openxmlformats.org/officeDocument/2006/relationships/customXml" Target="../ink/ink32.xml"/><Relationship Id="rId224" Type="http://schemas.openxmlformats.org/officeDocument/2006/relationships/image" Target="../media/image266.png"/><Relationship Id="rId30" Type="http://schemas.openxmlformats.org/officeDocument/2006/relationships/image" Target="../media/image169.png"/><Relationship Id="rId105" Type="http://schemas.openxmlformats.org/officeDocument/2006/relationships/customXml" Target="../ink/ink75.xml"/><Relationship Id="rId126" Type="http://schemas.openxmlformats.org/officeDocument/2006/relationships/image" Target="../media/image217.png"/><Relationship Id="rId147" Type="http://schemas.openxmlformats.org/officeDocument/2006/relationships/customXml" Target="../ink/ink96.xml"/><Relationship Id="rId168" Type="http://schemas.openxmlformats.org/officeDocument/2006/relationships/image" Target="../media/image238.png"/><Relationship Id="rId51" Type="http://schemas.openxmlformats.org/officeDocument/2006/relationships/customXml" Target="../ink/ink48.xml"/><Relationship Id="rId72" Type="http://schemas.openxmlformats.org/officeDocument/2006/relationships/image" Target="../media/image190.png"/><Relationship Id="rId93" Type="http://schemas.openxmlformats.org/officeDocument/2006/relationships/customXml" Target="../ink/ink69.xml"/><Relationship Id="rId189" Type="http://schemas.openxmlformats.org/officeDocument/2006/relationships/customXml" Target="../ink/ink117.xml"/><Relationship Id="rId3" Type="http://schemas.openxmlformats.org/officeDocument/2006/relationships/customXml" Target="../ink/ink24.xml"/><Relationship Id="rId214" Type="http://schemas.openxmlformats.org/officeDocument/2006/relationships/image" Target="../media/image261.png"/><Relationship Id="rId116" Type="http://schemas.openxmlformats.org/officeDocument/2006/relationships/image" Target="../media/image212.png"/><Relationship Id="rId137" Type="http://schemas.openxmlformats.org/officeDocument/2006/relationships/customXml" Target="../ink/ink91.xml"/><Relationship Id="rId158" Type="http://schemas.openxmlformats.org/officeDocument/2006/relationships/image" Target="../media/image233.png"/></Relationships>
</file>

<file path=ppt/slides/_rels/slide71.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customXml" Target="../ink/ink144.xml"/><Relationship Id="rId3" Type="http://schemas.openxmlformats.org/officeDocument/2006/relationships/customXml" Target="../ink/ink139.xml"/><Relationship Id="rId7" Type="http://schemas.openxmlformats.org/officeDocument/2006/relationships/customXml" Target="../ink/ink141.xml"/><Relationship Id="rId12" Type="http://schemas.openxmlformats.org/officeDocument/2006/relationships/image" Target="../media/image276.png"/><Relationship Id="rId2" Type="http://schemas.openxmlformats.org/officeDocument/2006/relationships/image" Target="../media/image271.png"/><Relationship Id="rId1" Type="http://schemas.openxmlformats.org/officeDocument/2006/relationships/slideLayout" Target="../slideLayouts/slideLayout7.xml"/><Relationship Id="rId6" Type="http://schemas.openxmlformats.org/officeDocument/2006/relationships/image" Target="../media/image273.png"/><Relationship Id="rId11" Type="http://schemas.openxmlformats.org/officeDocument/2006/relationships/customXml" Target="../ink/ink143.xml"/><Relationship Id="rId5" Type="http://schemas.openxmlformats.org/officeDocument/2006/relationships/customXml" Target="../ink/ink140.xml"/><Relationship Id="rId15" Type="http://schemas.openxmlformats.org/officeDocument/2006/relationships/image" Target="../media/image2.png"/><Relationship Id="rId10" Type="http://schemas.openxmlformats.org/officeDocument/2006/relationships/image" Target="../media/image275.png"/><Relationship Id="rId4" Type="http://schemas.openxmlformats.org/officeDocument/2006/relationships/image" Target="../media/image272.png"/><Relationship Id="rId9" Type="http://schemas.openxmlformats.org/officeDocument/2006/relationships/customXml" Target="../ink/ink142.xml"/><Relationship Id="rId14" Type="http://schemas.openxmlformats.org/officeDocument/2006/relationships/image" Target="../media/image277.png"/></Relationships>
</file>

<file path=ppt/slides/_rels/slide7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74.xml.rels><?xml version="1.0" encoding="UTF-8" standalone="yes"?>
<Relationships xmlns="http://schemas.openxmlformats.org/package/2006/relationships"><Relationship Id="rId13" Type="http://schemas.openxmlformats.org/officeDocument/2006/relationships/customXml" Target="../ink/ink149.xml"/><Relationship Id="rId18" Type="http://schemas.openxmlformats.org/officeDocument/2006/relationships/image" Target="../media/image294.png"/><Relationship Id="rId26" Type="http://schemas.openxmlformats.org/officeDocument/2006/relationships/customXml" Target="../ink/ink154.xml"/><Relationship Id="rId39" Type="http://schemas.openxmlformats.org/officeDocument/2006/relationships/customXml" Target="../ink/ink159.xml"/><Relationship Id="rId21" Type="http://schemas.openxmlformats.org/officeDocument/2006/relationships/customXml" Target="../ink/ink152.xml"/><Relationship Id="rId34" Type="http://schemas.openxmlformats.org/officeDocument/2006/relationships/image" Target="../media/image303.png"/><Relationship Id="rId42" Type="http://schemas.openxmlformats.org/officeDocument/2006/relationships/image" Target="../media/image308.png"/><Relationship Id="rId7" Type="http://schemas.openxmlformats.org/officeDocument/2006/relationships/image" Target="../media/image288.png"/><Relationship Id="rId2" Type="http://schemas.openxmlformats.org/officeDocument/2006/relationships/image" Target="../media/image284.png"/><Relationship Id="rId16" Type="http://schemas.openxmlformats.org/officeDocument/2006/relationships/image" Target="../media/image293.png"/><Relationship Id="rId20" Type="http://schemas.openxmlformats.org/officeDocument/2006/relationships/image" Target="../media/image295.png"/><Relationship Id="rId29" Type="http://schemas.openxmlformats.org/officeDocument/2006/relationships/image" Target="../media/image301.png"/><Relationship Id="rId41" Type="http://schemas.openxmlformats.org/officeDocument/2006/relationships/customXml" Target="../ink/ink160.xml"/><Relationship Id="rId1" Type="http://schemas.openxmlformats.org/officeDocument/2006/relationships/slideLayout" Target="../slideLayouts/slideLayout7.xml"/><Relationship Id="rId6" Type="http://schemas.openxmlformats.org/officeDocument/2006/relationships/customXml" Target="../ink/ink146.xml"/><Relationship Id="rId11" Type="http://schemas.openxmlformats.org/officeDocument/2006/relationships/image" Target="../media/image290.png"/><Relationship Id="rId24" Type="http://schemas.openxmlformats.org/officeDocument/2006/relationships/customXml" Target="../ink/ink153.xml"/><Relationship Id="rId32" Type="http://schemas.openxmlformats.org/officeDocument/2006/relationships/image" Target="../media/image298.png"/><Relationship Id="rId37" Type="http://schemas.openxmlformats.org/officeDocument/2006/relationships/customXml" Target="../ink/ink158.xml"/><Relationship Id="rId40" Type="http://schemas.openxmlformats.org/officeDocument/2006/relationships/image" Target="../media/image307.png"/><Relationship Id="rId5" Type="http://schemas.openxmlformats.org/officeDocument/2006/relationships/image" Target="../media/image287.png"/><Relationship Id="rId15" Type="http://schemas.openxmlformats.org/officeDocument/2006/relationships/customXml" Target="../ink/ink150.xml"/><Relationship Id="rId23" Type="http://schemas.openxmlformats.org/officeDocument/2006/relationships/image" Target="../media/image296.png"/><Relationship Id="rId28" Type="http://schemas.openxmlformats.org/officeDocument/2006/relationships/customXml" Target="../ink/ink155.xml"/><Relationship Id="rId36" Type="http://schemas.openxmlformats.org/officeDocument/2006/relationships/image" Target="../media/image305.png"/><Relationship Id="rId10" Type="http://schemas.openxmlformats.org/officeDocument/2006/relationships/customXml" Target="../ink/ink148.xml"/><Relationship Id="rId19" Type="http://schemas.openxmlformats.org/officeDocument/2006/relationships/image" Target="../media/image291.png"/><Relationship Id="rId31" Type="http://schemas.openxmlformats.org/officeDocument/2006/relationships/image" Target="../media/image302.png"/><Relationship Id="rId44" Type="http://schemas.openxmlformats.org/officeDocument/2006/relationships/image" Target="../media/image309.png"/><Relationship Id="rId4" Type="http://schemas.openxmlformats.org/officeDocument/2006/relationships/customXml" Target="../ink/ink145.xml"/><Relationship Id="rId9" Type="http://schemas.openxmlformats.org/officeDocument/2006/relationships/image" Target="../media/image289.png"/><Relationship Id="rId14" Type="http://schemas.openxmlformats.org/officeDocument/2006/relationships/image" Target="../media/image292.png"/><Relationship Id="rId22" Type="http://schemas.openxmlformats.org/officeDocument/2006/relationships/image" Target="../media/image297.png"/><Relationship Id="rId27" Type="http://schemas.openxmlformats.org/officeDocument/2006/relationships/image" Target="../media/image300.png"/><Relationship Id="rId30" Type="http://schemas.openxmlformats.org/officeDocument/2006/relationships/customXml" Target="../ink/ink156.xml"/><Relationship Id="rId35" Type="http://schemas.openxmlformats.org/officeDocument/2006/relationships/customXml" Target="../ink/ink157.xml"/><Relationship Id="rId43" Type="http://schemas.openxmlformats.org/officeDocument/2006/relationships/customXml" Target="../ink/ink161.xml"/><Relationship Id="rId8" Type="http://schemas.openxmlformats.org/officeDocument/2006/relationships/customXml" Target="../ink/ink147.xml"/><Relationship Id="rId3" Type="http://schemas.openxmlformats.org/officeDocument/2006/relationships/image" Target="../media/image285.png"/><Relationship Id="rId12" Type="http://schemas.openxmlformats.org/officeDocument/2006/relationships/image" Target="../media/image286.png"/><Relationship Id="rId17" Type="http://schemas.openxmlformats.org/officeDocument/2006/relationships/customXml" Target="../ink/ink151.xml"/><Relationship Id="rId25" Type="http://schemas.openxmlformats.org/officeDocument/2006/relationships/image" Target="../media/image299.png"/><Relationship Id="rId33" Type="http://schemas.openxmlformats.org/officeDocument/2006/relationships/image" Target="../media/image2.png"/><Relationship Id="rId38" Type="http://schemas.openxmlformats.org/officeDocument/2006/relationships/image" Target="../media/image306.png"/></Relationships>
</file>

<file path=ppt/slides/_rels/slide75.xml.rels><?xml version="1.0" encoding="UTF-8" standalone="yes"?>
<Relationships xmlns="http://schemas.openxmlformats.org/package/2006/relationships"><Relationship Id="rId26" Type="http://schemas.openxmlformats.org/officeDocument/2006/relationships/customXml" Target="../ink/ink172.xml"/><Relationship Id="rId21" Type="http://schemas.openxmlformats.org/officeDocument/2006/relationships/image" Target="../media/image321.png"/><Relationship Id="rId42" Type="http://schemas.openxmlformats.org/officeDocument/2006/relationships/customXml" Target="../ink/ink180.xml"/><Relationship Id="rId47" Type="http://schemas.openxmlformats.org/officeDocument/2006/relationships/image" Target="../media/image334.png"/><Relationship Id="rId63" Type="http://schemas.openxmlformats.org/officeDocument/2006/relationships/image" Target="../media/image342.png"/><Relationship Id="rId68" Type="http://schemas.openxmlformats.org/officeDocument/2006/relationships/customXml" Target="../ink/ink193.xml"/><Relationship Id="rId2" Type="http://schemas.openxmlformats.org/officeDocument/2006/relationships/image" Target="../media/image304.png"/><Relationship Id="rId16" Type="http://schemas.openxmlformats.org/officeDocument/2006/relationships/customXml" Target="../ink/ink167.xml"/><Relationship Id="rId29" Type="http://schemas.openxmlformats.org/officeDocument/2006/relationships/image" Target="../media/image325.png"/><Relationship Id="rId11" Type="http://schemas.openxmlformats.org/officeDocument/2006/relationships/image" Target="../media/image312.png"/><Relationship Id="rId24" Type="http://schemas.openxmlformats.org/officeDocument/2006/relationships/customXml" Target="../ink/ink171.xml"/><Relationship Id="rId32" Type="http://schemas.openxmlformats.org/officeDocument/2006/relationships/customXml" Target="../ink/ink175.xml"/><Relationship Id="rId37" Type="http://schemas.openxmlformats.org/officeDocument/2006/relationships/image" Target="../media/image329.png"/><Relationship Id="rId40" Type="http://schemas.openxmlformats.org/officeDocument/2006/relationships/customXml" Target="../ink/ink179.xml"/><Relationship Id="rId45" Type="http://schemas.openxmlformats.org/officeDocument/2006/relationships/image" Target="../media/image333.png"/><Relationship Id="rId53" Type="http://schemas.openxmlformats.org/officeDocument/2006/relationships/image" Target="../media/image337.png"/><Relationship Id="rId58" Type="http://schemas.openxmlformats.org/officeDocument/2006/relationships/customXml" Target="../ink/ink188.xml"/><Relationship Id="rId66" Type="http://schemas.openxmlformats.org/officeDocument/2006/relationships/customXml" Target="../ink/ink192.xml"/><Relationship Id="rId74" Type="http://schemas.openxmlformats.org/officeDocument/2006/relationships/customXml" Target="../ink/ink196.xml"/><Relationship Id="rId5" Type="http://schemas.openxmlformats.org/officeDocument/2006/relationships/customXml" Target="../ink/ink162.xml"/><Relationship Id="rId61" Type="http://schemas.openxmlformats.org/officeDocument/2006/relationships/image" Target="../media/image341.png"/><Relationship Id="rId19" Type="http://schemas.openxmlformats.org/officeDocument/2006/relationships/image" Target="../media/image320.png"/><Relationship Id="rId14" Type="http://schemas.openxmlformats.org/officeDocument/2006/relationships/customXml" Target="../ink/ink166.xml"/><Relationship Id="rId22" Type="http://schemas.openxmlformats.org/officeDocument/2006/relationships/customXml" Target="../ink/ink170.xml"/><Relationship Id="rId27" Type="http://schemas.openxmlformats.org/officeDocument/2006/relationships/image" Target="../media/image324.png"/><Relationship Id="rId30" Type="http://schemas.openxmlformats.org/officeDocument/2006/relationships/customXml" Target="../ink/ink174.xml"/><Relationship Id="rId35" Type="http://schemas.openxmlformats.org/officeDocument/2006/relationships/image" Target="../media/image328.png"/><Relationship Id="rId43" Type="http://schemas.openxmlformats.org/officeDocument/2006/relationships/image" Target="../media/image332.png"/><Relationship Id="rId48" Type="http://schemas.openxmlformats.org/officeDocument/2006/relationships/customXml" Target="../ink/ink183.xml"/><Relationship Id="rId56" Type="http://schemas.openxmlformats.org/officeDocument/2006/relationships/customXml" Target="../ink/ink187.xml"/><Relationship Id="rId64" Type="http://schemas.openxmlformats.org/officeDocument/2006/relationships/customXml" Target="../ink/ink191.xml"/><Relationship Id="rId69" Type="http://schemas.openxmlformats.org/officeDocument/2006/relationships/image" Target="../media/image345.png"/><Relationship Id="rId8" Type="http://schemas.openxmlformats.org/officeDocument/2006/relationships/image" Target="../media/image314.png"/><Relationship Id="rId51" Type="http://schemas.openxmlformats.org/officeDocument/2006/relationships/image" Target="../media/image336.png"/><Relationship Id="rId72" Type="http://schemas.openxmlformats.org/officeDocument/2006/relationships/customXml" Target="../ink/ink195.xml"/><Relationship Id="rId3" Type="http://schemas.openxmlformats.org/officeDocument/2006/relationships/image" Target="../media/image310.png"/><Relationship Id="rId12" Type="http://schemas.openxmlformats.org/officeDocument/2006/relationships/customXml" Target="../ink/ink165.xml"/><Relationship Id="rId17" Type="http://schemas.openxmlformats.org/officeDocument/2006/relationships/image" Target="../media/image319.png"/><Relationship Id="rId25" Type="http://schemas.openxmlformats.org/officeDocument/2006/relationships/image" Target="../media/image323.png"/><Relationship Id="rId33" Type="http://schemas.openxmlformats.org/officeDocument/2006/relationships/image" Target="../media/image327.png"/><Relationship Id="rId38" Type="http://schemas.openxmlformats.org/officeDocument/2006/relationships/customXml" Target="../ink/ink178.xml"/><Relationship Id="rId46" Type="http://schemas.openxmlformats.org/officeDocument/2006/relationships/customXml" Target="../ink/ink182.xml"/><Relationship Id="rId59" Type="http://schemas.openxmlformats.org/officeDocument/2006/relationships/image" Target="../media/image340.png"/><Relationship Id="rId67" Type="http://schemas.openxmlformats.org/officeDocument/2006/relationships/image" Target="../media/image344.png"/><Relationship Id="rId20" Type="http://schemas.openxmlformats.org/officeDocument/2006/relationships/customXml" Target="../ink/ink169.xml"/><Relationship Id="rId41" Type="http://schemas.openxmlformats.org/officeDocument/2006/relationships/image" Target="../media/image331.png"/><Relationship Id="rId54" Type="http://schemas.openxmlformats.org/officeDocument/2006/relationships/customXml" Target="../ink/ink186.xml"/><Relationship Id="rId62" Type="http://schemas.openxmlformats.org/officeDocument/2006/relationships/customXml" Target="../ink/ink190.xml"/><Relationship Id="rId70" Type="http://schemas.openxmlformats.org/officeDocument/2006/relationships/customXml" Target="../ink/ink194.xml"/><Relationship Id="rId75" Type="http://schemas.openxmlformats.org/officeDocument/2006/relationships/image" Target="../media/image348.png"/><Relationship Id="rId1" Type="http://schemas.openxmlformats.org/officeDocument/2006/relationships/slideLayout" Target="../slideLayouts/slideLayout7.xml"/><Relationship Id="rId6" Type="http://schemas.openxmlformats.org/officeDocument/2006/relationships/image" Target="../media/image313.png"/><Relationship Id="rId15" Type="http://schemas.openxmlformats.org/officeDocument/2006/relationships/image" Target="../media/image318.png"/><Relationship Id="rId23" Type="http://schemas.openxmlformats.org/officeDocument/2006/relationships/image" Target="../media/image322.png"/><Relationship Id="rId28" Type="http://schemas.openxmlformats.org/officeDocument/2006/relationships/customXml" Target="../ink/ink173.xml"/><Relationship Id="rId36" Type="http://schemas.openxmlformats.org/officeDocument/2006/relationships/customXml" Target="../ink/ink177.xml"/><Relationship Id="rId49" Type="http://schemas.openxmlformats.org/officeDocument/2006/relationships/image" Target="../media/image335.png"/><Relationship Id="rId57" Type="http://schemas.openxmlformats.org/officeDocument/2006/relationships/image" Target="../media/image339.png"/><Relationship Id="rId10" Type="http://schemas.openxmlformats.org/officeDocument/2006/relationships/image" Target="../media/image315.png"/><Relationship Id="rId31" Type="http://schemas.openxmlformats.org/officeDocument/2006/relationships/image" Target="../media/image326.png"/><Relationship Id="rId44" Type="http://schemas.openxmlformats.org/officeDocument/2006/relationships/customXml" Target="../ink/ink181.xml"/><Relationship Id="rId52" Type="http://schemas.openxmlformats.org/officeDocument/2006/relationships/customXml" Target="../ink/ink185.xml"/><Relationship Id="rId60" Type="http://schemas.openxmlformats.org/officeDocument/2006/relationships/customXml" Target="../ink/ink189.xml"/><Relationship Id="rId65" Type="http://schemas.openxmlformats.org/officeDocument/2006/relationships/image" Target="../media/image343.png"/><Relationship Id="rId73" Type="http://schemas.openxmlformats.org/officeDocument/2006/relationships/image" Target="../media/image347.png"/><Relationship Id="rId4" Type="http://schemas.openxmlformats.org/officeDocument/2006/relationships/image" Target="../media/image311.png"/><Relationship Id="rId9" Type="http://schemas.openxmlformats.org/officeDocument/2006/relationships/customXml" Target="../ink/ink164.xml"/><Relationship Id="rId13" Type="http://schemas.openxmlformats.org/officeDocument/2006/relationships/image" Target="../media/image317.png"/><Relationship Id="rId18" Type="http://schemas.openxmlformats.org/officeDocument/2006/relationships/customXml" Target="../ink/ink168.xml"/><Relationship Id="rId39" Type="http://schemas.openxmlformats.org/officeDocument/2006/relationships/image" Target="../media/image330.png"/><Relationship Id="rId34" Type="http://schemas.openxmlformats.org/officeDocument/2006/relationships/customXml" Target="../ink/ink176.xml"/><Relationship Id="rId50" Type="http://schemas.openxmlformats.org/officeDocument/2006/relationships/customXml" Target="../ink/ink184.xml"/><Relationship Id="rId55" Type="http://schemas.openxmlformats.org/officeDocument/2006/relationships/image" Target="../media/image338.png"/><Relationship Id="rId7" Type="http://schemas.openxmlformats.org/officeDocument/2006/relationships/customXml" Target="../ink/ink163.xml"/><Relationship Id="rId71" Type="http://schemas.openxmlformats.org/officeDocument/2006/relationships/image" Target="../media/image346.png"/></Relationships>
</file>

<file path=ppt/slides/_rels/slide7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customXml" Target="../ink/ink201.xml"/><Relationship Id="rId18" Type="http://schemas.openxmlformats.org/officeDocument/2006/relationships/image" Target="../media/image359.png"/><Relationship Id="rId3" Type="http://schemas.openxmlformats.org/officeDocument/2006/relationships/image" Target="../media/image350.png"/><Relationship Id="rId21" Type="http://schemas.openxmlformats.org/officeDocument/2006/relationships/image" Target="../media/image361.png"/><Relationship Id="rId7" Type="http://schemas.openxmlformats.org/officeDocument/2006/relationships/customXml" Target="../ink/ink198.xml"/><Relationship Id="rId12" Type="http://schemas.openxmlformats.org/officeDocument/2006/relationships/image" Target="../media/image356.png"/><Relationship Id="rId17" Type="http://schemas.openxmlformats.org/officeDocument/2006/relationships/customXml" Target="../ink/ink203.xml"/><Relationship Id="rId25" Type="http://schemas.openxmlformats.org/officeDocument/2006/relationships/image" Target="../media/image360.png"/><Relationship Id="rId2" Type="http://schemas.openxmlformats.org/officeDocument/2006/relationships/image" Target="../media/image349.png"/><Relationship Id="rId16" Type="http://schemas.openxmlformats.org/officeDocument/2006/relationships/image" Target="../media/image358.png"/><Relationship Id="rId20" Type="http://schemas.openxmlformats.org/officeDocument/2006/relationships/customXml" Target="../ink/ink204.xml"/><Relationship Id="rId1" Type="http://schemas.openxmlformats.org/officeDocument/2006/relationships/slideLayout" Target="../slideLayouts/slideLayout7.xml"/><Relationship Id="rId6" Type="http://schemas.openxmlformats.org/officeDocument/2006/relationships/image" Target="../media/image353.png"/><Relationship Id="rId11" Type="http://schemas.openxmlformats.org/officeDocument/2006/relationships/customXml" Target="../ink/ink200.xml"/><Relationship Id="rId24" Type="http://schemas.openxmlformats.org/officeDocument/2006/relationships/customXml" Target="../ink/ink206.xml"/><Relationship Id="rId5" Type="http://schemas.openxmlformats.org/officeDocument/2006/relationships/customXml" Target="../ink/ink197.xml"/><Relationship Id="rId15" Type="http://schemas.openxmlformats.org/officeDocument/2006/relationships/customXml" Target="../ink/ink202.xml"/><Relationship Id="rId23" Type="http://schemas.openxmlformats.org/officeDocument/2006/relationships/image" Target="../media/image362.png"/><Relationship Id="rId10" Type="http://schemas.openxmlformats.org/officeDocument/2006/relationships/image" Target="../media/image355.png"/><Relationship Id="rId19" Type="http://schemas.openxmlformats.org/officeDocument/2006/relationships/image" Target="../media/image352.png"/><Relationship Id="rId4" Type="http://schemas.openxmlformats.org/officeDocument/2006/relationships/image" Target="../media/image351.png"/><Relationship Id="rId9" Type="http://schemas.openxmlformats.org/officeDocument/2006/relationships/customXml" Target="../ink/ink199.xml"/><Relationship Id="rId14" Type="http://schemas.openxmlformats.org/officeDocument/2006/relationships/image" Target="../media/image357.png"/><Relationship Id="rId22" Type="http://schemas.openxmlformats.org/officeDocument/2006/relationships/customXml" Target="../ink/ink205.xml"/></Relationships>
</file>

<file path=ppt/slides/_rels/slide78.xml.rels><?xml version="1.0" encoding="UTF-8" standalone="yes"?>
<Relationships xmlns="http://schemas.openxmlformats.org/package/2006/relationships"><Relationship Id="rId3" Type="http://schemas.openxmlformats.org/officeDocument/2006/relationships/image" Target="../media/image363.png"/><Relationship Id="rId7" Type="http://schemas.openxmlformats.org/officeDocument/2006/relationships/image" Target="../media/image36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79.xml.rels><?xml version="1.0" encoding="UTF-8" standalone="yes"?>
<Relationships xmlns="http://schemas.openxmlformats.org/package/2006/relationships"><Relationship Id="rId8" Type="http://schemas.openxmlformats.org/officeDocument/2006/relationships/customXml" Target="../ink/ink209.xml"/><Relationship Id="rId3" Type="http://schemas.openxmlformats.org/officeDocument/2006/relationships/image" Target="../media/image2.png"/><Relationship Id="rId7" Type="http://schemas.openxmlformats.org/officeDocument/2006/relationships/image" Target="../media/image1420.png"/><Relationship Id="rId2" Type="http://schemas.openxmlformats.org/officeDocument/2006/relationships/image" Target="../media/image368.png"/><Relationship Id="rId1" Type="http://schemas.openxmlformats.org/officeDocument/2006/relationships/slideLayout" Target="../slideLayouts/slideLayout7.xml"/><Relationship Id="rId6" Type="http://schemas.openxmlformats.org/officeDocument/2006/relationships/customXml" Target="../ink/ink208.xml"/><Relationship Id="rId5" Type="http://schemas.openxmlformats.org/officeDocument/2006/relationships/image" Target="../media/image1410.png"/><Relationship Id="rId4" Type="http://schemas.openxmlformats.org/officeDocument/2006/relationships/customXml" Target="../ink/ink207.xml"/><Relationship Id="rId9" Type="http://schemas.openxmlformats.org/officeDocument/2006/relationships/image" Target="../media/image143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customXml" Target="../ink/ink214.xml"/><Relationship Id="rId18" Type="http://schemas.openxmlformats.org/officeDocument/2006/relationships/customXml" Target="../ink/ink216.xml"/><Relationship Id="rId3" Type="http://schemas.openxmlformats.org/officeDocument/2006/relationships/image" Target="../media/image369.png"/><Relationship Id="rId7" Type="http://schemas.openxmlformats.org/officeDocument/2006/relationships/customXml" Target="../ink/ink211.xml"/><Relationship Id="rId12" Type="http://schemas.openxmlformats.org/officeDocument/2006/relationships/image" Target="../media/image374.png"/><Relationship Id="rId17" Type="http://schemas.openxmlformats.org/officeDocument/2006/relationships/image" Target="../media/image377.png"/><Relationship Id="rId2" Type="http://schemas.openxmlformats.org/officeDocument/2006/relationships/image" Target="../media/image2.png"/><Relationship Id="rId16" Type="http://schemas.openxmlformats.org/officeDocument/2006/relationships/customXml" Target="../ink/ink215.xml"/><Relationship Id="rId1" Type="http://schemas.openxmlformats.org/officeDocument/2006/relationships/slideLayout" Target="../slideLayouts/slideLayout7.xml"/><Relationship Id="rId6" Type="http://schemas.openxmlformats.org/officeDocument/2006/relationships/image" Target="../media/image371.png"/><Relationship Id="rId11" Type="http://schemas.openxmlformats.org/officeDocument/2006/relationships/customXml" Target="../ink/ink213.xml"/><Relationship Id="rId5" Type="http://schemas.openxmlformats.org/officeDocument/2006/relationships/customXml" Target="../ink/ink210.xml"/><Relationship Id="rId15" Type="http://schemas.openxmlformats.org/officeDocument/2006/relationships/image" Target="../media/image376.png"/><Relationship Id="rId10" Type="http://schemas.openxmlformats.org/officeDocument/2006/relationships/image" Target="../media/image373.png"/><Relationship Id="rId19" Type="http://schemas.openxmlformats.org/officeDocument/2006/relationships/image" Target="../media/image378.png"/><Relationship Id="rId4" Type="http://schemas.openxmlformats.org/officeDocument/2006/relationships/image" Target="../media/image370.png"/><Relationship Id="rId9" Type="http://schemas.openxmlformats.org/officeDocument/2006/relationships/customXml" Target="../ink/ink212.xml"/><Relationship Id="rId14" Type="http://schemas.openxmlformats.org/officeDocument/2006/relationships/image" Target="../media/image375.png"/></Relationships>
</file>

<file path=ppt/slides/_rels/slide81.xml.rels><?xml version="1.0" encoding="UTF-8" standalone="yes"?>
<Relationships xmlns="http://schemas.openxmlformats.org/package/2006/relationships"><Relationship Id="rId8" Type="http://schemas.openxmlformats.org/officeDocument/2006/relationships/customXml" Target="../ink/ink218.xml"/><Relationship Id="rId3" Type="http://schemas.openxmlformats.org/officeDocument/2006/relationships/image" Target="../media/image380.png"/><Relationship Id="rId7" Type="http://schemas.openxmlformats.org/officeDocument/2006/relationships/image" Target="../media/image3820.png"/><Relationship Id="rId2" Type="http://schemas.openxmlformats.org/officeDocument/2006/relationships/image" Target="../media/image379.png"/><Relationship Id="rId1" Type="http://schemas.openxmlformats.org/officeDocument/2006/relationships/slideLayout" Target="../slideLayouts/slideLayout7.xml"/><Relationship Id="rId6" Type="http://schemas.openxmlformats.org/officeDocument/2006/relationships/customXml" Target="../ink/ink217.xml"/><Relationship Id="rId11" Type="http://schemas.openxmlformats.org/officeDocument/2006/relationships/image" Target="../media/image384.png"/><Relationship Id="rId5" Type="http://schemas.openxmlformats.org/officeDocument/2006/relationships/image" Target="../media/image382.png"/><Relationship Id="rId10" Type="http://schemas.openxmlformats.org/officeDocument/2006/relationships/customXml" Target="../ink/ink219.xml"/><Relationship Id="rId4" Type="http://schemas.openxmlformats.org/officeDocument/2006/relationships/image" Target="../media/image381.png"/><Relationship Id="rId9" Type="http://schemas.openxmlformats.org/officeDocument/2006/relationships/image" Target="../media/image38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10" y="489504"/>
            <a:ext cx="4294168"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Compressing Gaussian</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62820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D106C4-2F30-316B-BAB2-737FD331D040}"/>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3" name="矩形 2">
            <a:extLst>
              <a:ext uri="{FF2B5EF4-FFF2-40B4-BE49-F238E27FC236}">
                <a16:creationId xmlns:a16="http://schemas.microsoft.com/office/drawing/2014/main" id="{0BDDD109-0478-7331-BD01-BC320E57D71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9900E15-DC30-A87A-4131-87B294346E9B}"/>
              </a:ext>
            </a:extLst>
          </p:cNvPr>
          <p:cNvPicPr>
            <a:picLocks noChangeAspect="1"/>
          </p:cNvPicPr>
          <p:nvPr/>
        </p:nvPicPr>
        <p:blipFill>
          <a:blip r:embed="rId2"/>
          <a:stretch>
            <a:fillRect/>
          </a:stretch>
        </p:blipFill>
        <p:spPr>
          <a:xfrm>
            <a:off x="623804" y="291711"/>
            <a:ext cx="4255052" cy="2494930"/>
          </a:xfrm>
          <a:prstGeom prst="rect">
            <a:avLst/>
          </a:prstGeom>
        </p:spPr>
      </p:pic>
      <p:pic>
        <p:nvPicPr>
          <p:cNvPr id="9" name="图片 8">
            <a:extLst>
              <a:ext uri="{FF2B5EF4-FFF2-40B4-BE49-F238E27FC236}">
                <a16:creationId xmlns:a16="http://schemas.microsoft.com/office/drawing/2014/main" id="{6B8DDC13-528F-261A-175C-D7AB93045604}"/>
              </a:ext>
            </a:extLst>
          </p:cNvPr>
          <p:cNvPicPr>
            <a:picLocks noChangeAspect="1"/>
          </p:cNvPicPr>
          <p:nvPr/>
        </p:nvPicPr>
        <p:blipFill>
          <a:blip r:embed="rId3"/>
          <a:stretch>
            <a:fillRect/>
          </a:stretch>
        </p:blipFill>
        <p:spPr>
          <a:xfrm>
            <a:off x="941163" y="3775270"/>
            <a:ext cx="5154837" cy="1511294"/>
          </a:xfrm>
          <a:prstGeom prst="rect">
            <a:avLst/>
          </a:prstGeom>
        </p:spPr>
      </p:pic>
      <p:pic>
        <p:nvPicPr>
          <p:cNvPr id="15" name="图片 14">
            <a:extLst>
              <a:ext uri="{FF2B5EF4-FFF2-40B4-BE49-F238E27FC236}">
                <a16:creationId xmlns:a16="http://schemas.microsoft.com/office/drawing/2014/main" id="{AC7AA71F-B9C3-A0BD-D697-E6B28F2E7606}"/>
              </a:ext>
            </a:extLst>
          </p:cNvPr>
          <p:cNvPicPr>
            <a:picLocks noChangeAspect="1"/>
          </p:cNvPicPr>
          <p:nvPr/>
        </p:nvPicPr>
        <p:blipFill>
          <a:blip r:embed="rId4"/>
          <a:stretch>
            <a:fillRect/>
          </a:stretch>
        </p:blipFill>
        <p:spPr>
          <a:xfrm>
            <a:off x="6053610" y="225811"/>
            <a:ext cx="5961543" cy="4317663"/>
          </a:xfrm>
          <a:prstGeom prst="rect">
            <a:avLst/>
          </a:prstGeom>
        </p:spPr>
      </p:pic>
      <p:pic>
        <p:nvPicPr>
          <p:cNvPr id="19" name="图片 18">
            <a:extLst>
              <a:ext uri="{FF2B5EF4-FFF2-40B4-BE49-F238E27FC236}">
                <a16:creationId xmlns:a16="http://schemas.microsoft.com/office/drawing/2014/main" id="{307F87F5-BAFF-0731-D555-A63D2D5576C9}"/>
              </a:ext>
            </a:extLst>
          </p:cNvPr>
          <p:cNvPicPr>
            <a:picLocks noChangeAspect="1"/>
          </p:cNvPicPr>
          <p:nvPr/>
        </p:nvPicPr>
        <p:blipFill>
          <a:blip r:embed="rId5"/>
          <a:stretch>
            <a:fillRect/>
          </a:stretch>
        </p:blipFill>
        <p:spPr>
          <a:xfrm>
            <a:off x="663765" y="5344815"/>
            <a:ext cx="10158348" cy="1412912"/>
          </a:xfrm>
          <a:prstGeom prst="rect">
            <a:avLst/>
          </a:prstGeom>
        </p:spPr>
      </p:pic>
      <p:pic>
        <p:nvPicPr>
          <p:cNvPr id="21" name="图片 20">
            <a:extLst>
              <a:ext uri="{FF2B5EF4-FFF2-40B4-BE49-F238E27FC236}">
                <a16:creationId xmlns:a16="http://schemas.microsoft.com/office/drawing/2014/main" id="{D6B569B1-B4D8-0261-7BC1-5C313656F5DC}"/>
              </a:ext>
            </a:extLst>
          </p:cNvPr>
          <p:cNvPicPr>
            <a:picLocks noChangeAspect="1"/>
          </p:cNvPicPr>
          <p:nvPr/>
        </p:nvPicPr>
        <p:blipFill>
          <a:blip r:embed="rId6"/>
          <a:stretch>
            <a:fillRect/>
          </a:stretch>
        </p:blipFill>
        <p:spPr>
          <a:xfrm>
            <a:off x="444116" y="2886492"/>
            <a:ext cx="5718282" cy="888778"/>
          </a:xfrm>
          <a:prstGeom prst="rect">
            <a:avLst/>
          </a:prstGeom>
        </p:spPr>
      </p:pic>
      <p:sp>
        <p:nvSpPr>
          <p:cNvPr id="22" name="左大括号 21">
            <a:extLst>
              <a:ext uri="{FF2B5EF4-FFF2-40B4-BE49-F238E27FC236}">
                <a16:creationId xmlns:a16="http://schemas.microsoft.com/office/drawing/2014/main" id="{152815F5-4321-48F7-A4E7-8B14BBFD13B7}"/>
              </a:ext>
            </a:extLst>
          </p:cNvPr>
          <p:cNvSpPr/>
          <p:nvPr/>
        </p:nvSpPr>
        <p:spPr>
          <a:xfrm>
            <a:off x="518031" y="3873430"/>
            <a:ext cx="349218" cy="1271682"/>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35F04666-5FDE-4C5E-9C41-96213DEA2C3D}"/>
              </a:ext>
            </a:extLst>
          </p:cNvPr>
          <p:cNvPicPr>
            <a:picLocks noChangeAspect="1"/>
          </p:cNvPicPr>
          <p:nvPr/>
        </p:nvPicPr>
        <p:blipFill>
          <a:blip r:embed="rId7"/>
          <a:stretch>
            <a:fillRect/>
          </a:stretch>
        </p:blipFill>
        <p:spPr>
          <a:xfrm>
            <a:off x="11265327" y="12110"/>
            <a:ext cx="926672" cy="926672"/>
          </a:xfrm>
          <a:prstGeom prst="rect">
            <a:avLst/>
          </a:prstGeom>
        </p:spPr>
      </p:pic>
      <p:sp>
        <p:nvSpPr>
          <p:cNvPr id="26" name="矩形 25">
            <a:extLst>
              <a:ext uri="{FF2B5EF4-FFF2-40B4-BE49-F238E27FC236}">
                <a16:creationId xmlns:a16="http://schemas.microsoft.com/office/drawing/2014/main" id="{0B5F3E09-6C50-91CA-3F64-12A0C73931A8}"/>
              </a:ext>
            </a:extLst>
          </p:cNvPr>
          <p:cNvSpPr/>
          <p:nvPr/>
        </p:nvSpPr>
        <p:spPr>
          <a:xfrm>
            <a:off x="6673303" y="1544185"/>
            <a:ext cx="3635359" cy="1247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376484C5-0480-A8AB-F6B3-DC07C1FDDC61}"/>
              </a:ext>
            </a:extLst>
          </p:cNvPr>
          <p:cNvCxnSpPr/>
          <p:nvPr/>
        </p:nvCxnSpPr>
        <p:spPr>
          <a:xfrm flipH="1">
            <a:off x="6806527" y="2720741"/>
            <a:ext cx="1707688" cy="24992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03604A2C-2BC1-433A-9C0B-AC8DB545E82C}"/>
              </a:ext>
            </a:extLst>
          </p:cNvPr>
          <p:cNvPicPr>
            <a:picLocks noChangeAspect="1"/>
          </p:cNvPicPr>
          <p:nvPr/>
        </p:nvPicPr>
        <p:blipFill>
          <a:blip r:embed="rId8"/>
          <a:stretch>
            <a:fillRect/>
          </a:stretch>
        </p:blipFill>
        <p:spPr>
          <a:xfrm>
            <a:off x="334378" y="365708"/>
            <a:ext cx="219475" cy="219475"/>
          </a:xfrm>
          <a:prstGeom prst="rect">
            <a:avLst/>
          </a:prstGeom>
        </p:spPr>
      </p:pic>
    </p:spTree>
    <p:extLst>
      <p:ext uri="{BB962C8B-B14F-4D97-AF65-F5344CB8AC3E}">
        <p14:creationId xmlns:p14="http://schemas.microsoft.com/office/powerpoint/2010/main" val="51157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4972BF-FC6D-A7F6-6476-735AF669A109}"/>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5" name="矩形 4">
            <a:extLst>
              <a:ext uri="{FF2B5EF4-FFF2-40B4-BE49-F238E27FC236}">
                <a16:creationId xmlns:a16="http://schemas.microsoft.com/office/drawing/2014/main" id="{1669DB82-ADC7-E74F-D4BF-4F41E9DEDE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A2EF6A2-BB3B-6389-BADE-06E115B9D641}"/>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AA7A7F-5A8F-7E2C-2580-113E6631F1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9" name="文本框 8">
            <a:extLst>
              <a:ext uri="{FF2B5EF4-FFF2-40B4-BE49-F238E27FC236}">
                <a16:creationId xmlns:a16="http://schemas.microsoft.com/office/drawing/2014/main" id="{FBBF60C7-E3DD-DBFA-E2E3-834F1BE79DAA}"/>
              </a:ext>
            </a:extLst>
          </p:cNvPr>
          <p:cNvSpPr txBox="1"/>
          <p:nvPr/>
        </p:nvSpPr>
        <p:spPr>
          <a:xfrm>
            <a:off x="1072825" y="1111039"/>
            <a:ext cx="6094990" cy="369332"/>
          </a:xfrm>
          <a:prstGeom prst="rect">
            <a:avLst/>
          </a:prstGeom>
          <a:noFill/>
        </p:spPr>
        <p:txBody>
          <a:bodyPr wrap="square">
            <a:spAutoFit/>
          </a:bodyPr>
          <a:lstStyle/>
          <a:p>
            <a:r>
              <a:rPr lang="en-US" altLang="zh-CN" b="1" dirty="0"/>
              <a:t>2401.02436v2</a:t>
            </a:r>
            <a:endParaRPr lang="zh-CN" altLang="en-US" b="1" dirty="0"/>
          </a:p>
        </p:txBody>
      </p:sp>
      <p:pic>
        <p:nvPicPr>
          <p:cNvPr id="10" name="图片 9">
            <a:extLst>
              <a:ext uri="{FF2B5EF4-FFF2-40B4-BE49-F238E27FC236}">
                <a16:creationId xmlns:a16="http://schemas.microsoft.com/office/drawing/2014/main" id="{0B567AC3-DF72-0EA3-6628-6DD3A98E9EF1}"/>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914AD907-21E4-6C01-CE35-7FA4BA8CE421}"/>
              </a:ext>
            </a:extLst>
          </p:cNvPr>
          <p:cNvPicPr>
            <a:picLocks noChangeAspect="1"/>
          </p:cNvPicPr>
          <p:nvPr/>
        </p:nvPicPr>
        <p:blipFill>
          <a:blip r:embed="rId4"/>
          <a:stretch>
            <a:fillRect/>
          </a:stretch>
        </p:blipFill>
        <p:spPr>
          <a:xfrm>
            <a:off x="1023521" y="1755536"/>
            <a:ext cx="10056650" cy="2998133"/>
          </a:xfrm>
          <a:prstGeom prst="rect">
            <a:avLst/>
          </a:prstGeom>
        </p:spPr>
      </p:pic>
    </p:spTree>
    <p:extLst>
      <p:ext uri="{BB962C8B-B14F-4D97-AF65-F5344CB8AC3E}">
        <p14:creationId xmlns:p14="http://schemas.microsoft.com/office/powerpoint/2010/main" val="4606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6ACEA1-56DE-6F6F-FDCE-A46952DE3529}"/>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4" name="文本框 3">
            <a:extLst>
              <a:ext uri="{FF2B5EF4-FFF2-40B4-BE49-F238E27FC236}">
                <a16:creationId xmlns:a16="http://schemas.microsoft.com/office/drawing/2014/main" id="{F8407DE1-C66D-DE57-9710-841813FE7253}"/>
              </a:ext>
            </a:extLst>
          </p:cNvPr>
          <p:cNvSpPr txBox="1"/>
          <p:nvPr/>
        </p:nvSpPr>
        <p:spPr>
          <a:xfrm>
            <a:off x="2464573" y="867547"/>
            <a:ext cx="6847403" cy="1294585"/>
          </a:xfrm>
          <a:prstGeom prst="rect">
            <a:avLst/>
          </a:prstGeom>
          <a:noFill/>
        </p:spPr>
        <p:txBody>
          <a:bodyPr wrap="square">
            <a:spAutoFit/>
          </a:bodyPr>
          <a:lstStyle/>
          <a:p>
            <a:pPr algn="just">
              <a:lnSpc>
                <a:spcPct val="150000"/>
              </a:lnSpc>
            </a:pPr>
            <a:r>
              <a:rPr lang="zh-CN" altLang="en-US" dirty="0"/>
              <a:t>利用敏感度感知的向量聚类（</a:t>
            </a:r>
            <a:r>
              <a:rPr lang="en-US" altLang="zh-CN" dirty="0"/>
              <a:t>Sensitivity-aware vector clustering</a:t>
            </a:r>
            <a:r>
              <a:rPr lang="zh-CN" altLang="en-US" dirty="0"/>
              <a:t>）和量化感知训练（</a:t>
            </a:r>
            <a:r>
              <a:rPr lang="en-US" altLang="zh-CN" dirty="0"/>
              <a:t>Quantization-aware training</a:t>
            </a:r>
            <a:r>
              <a:rPr lang="zh-CN" altLang="en-US" dirty="0"/>
              <a:t>）来压缩方向颜色和高斯参数，比上一篇更进一步</a:t>
            </a:r>
          </a:p>
        </p:txBody>
      </p:sp>
      <p:sp>
        <p:nvSpPr>
          <p:cNvPr id="5" name="矩形 4">
            <a:extLst>
              <a:ext uri="{FF2B5EF4-FFF2-40B4-BE49-F238E27FC236}">
                <a16:creationId xmlns:a16="http://schemas.microsoft.com/office/drawing/2014/main" id="{EFD0D1A9-1AD9-2280-F067-21811B1EE22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903BB64-769C-5C09-613E-E55353162EA1}"/>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F6A0B32D-458C-B758-26BB-542BD452C469}"/>
              </a:ext>
            </a:extLst>
          </p:cNvPr>
          <p:cNvPicPr>
            <a:picLocks noChangeAspect="1"/>
          </p:cNvPicPr>
          <p:nvPr/>
        </p:nvPicPr>
        <p:blipFill>
          <a:blip r:embed="rId3"/>
          <a:stretch>
            <a:fillRect/>
          </a:stretch>
        </p:blipFill>
        <p:spPr>
          <a:xfrm>
            <a:off x="3581401" y="2722366"/>
            <a:ext cx="4464279" cy="3816546"/>
          </a:xfrm>
          <a:prstGeom prst="rect">
            <a:avLst/>
          </a:prstGeom>
        </p:spPr>
      </p:pic>
    </p:spTree>
    <p:extLst>
      <p:ext uri="{BB962C8B-B14F-4D97-AF65-F5344CB8AC3E}">
        <p14:creationId xmlns:p14="http://schemas.microsoft.com/office/powerpoint/2010/main" val="194248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676D1ED-E54F-EB8F-97CB-CAC8491CEDCC}"/>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D7A94367-6053-6DCF-7C31-19529F2255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48A56B9-32C5-C9ED-68D4-B91CF58C3218}"/>
              </a:ext>
            </a:extLst>
          </p:cNvPr>
          <p:cNvPicPr>
            <a:picLocks noChangeAspect="1"/>
          </p:cNvPicPr>
          <p:nvPr/>
        </p:nvPicPr>
        <p:blipFill>
          <a:blip r:embed="rId2"/>
          <a:stretch>
            <a:fillRect/>
          </a:stretch>
        </p:blipFill>
        <p:spPr>
          <a:xfrm>
            <a:off x="701379" y="1238879"/>
            <a:ext cx="10789241" cy="4203870"/>
          </a:xfrm>
          <a:prstGeom prst="rect">
            <a:avLst/>
          </a:prstGeom>
        </p:spPr>
      </p:pic>
      <p:pic>
        <p:nvPicPr>
          <p:cNvPr id="6" name="图片 5">
            <a:extLst>
              <a:ext uri="{FF2B5EF4-FFF2-40B4-BE49-F238E27FC236}">
                <a16:creationId xmlns:a16="http://schemas.microsoft.com/office/drawing/2014/main" id="{FA83F593-F6E2-9233-09A7-981D810703DC}"/>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3101FF51-1A99-4E97-EB03-3FA46B0749B2}"/>
              </a:ext>
            </a:extLst>
          </p:cNvPr>
          <p:cNvPicPr>
            <a:picLocks noChangeAspect="1"/>
          </p:cNvPicPr>
          <p:nvPr/>
        </p:nvPicPr>
        <p:blipFill>
          <a:blip r:embed="rId4"/>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84D0F046-A205-F7E3-1865-B2DC2868373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15927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569E5A-26DE-15D2-28B6-31347A7C6209}"/>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3821F1BD-3C01-8496-F276-0FA1AEE024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9D876D1-2087-6BCE-7068-A5E402A24F3F}"/>
              </a:ext>
            </a:extLst>
          </p:cNvPr>
          <p:cNvPicPr>
            <a:picLocks noChangeAspect="1"/>
          </p:cNvPicPr>
          <p:nvPr/>
        </p:nvPicPr>
        <p:blipFill>
          <a:blip r:embed="rId2"/>
          <a:stretch>
            <a:fillRect/>
          </a:stretch>
        </p:blipFill>
        <p:spPr>
          <a:xfrm>
            <a:off x="685689" y="117410"/>
            <a:ext cx="4064209" cy="4254719"/>
          </a:xfrm>
          <a:prstGeom prst="rect">
            <a:avLst/>
          </a:prstGeom>
        </p:spPr>
      </p:pic>
      <p:pic>
        <p:nvPicPr>
          <p:cNvPr id="9" name="图片 8">
            <a:extLst>
              <a:ext uri="{FF2B5EF4-FFF2-40B4-BE49-F238E27FC236}">
                <a16:creationId xmlns:a16="http://schemas.microsoft.com/office/drawing/2014/main" id="{6D4F10D8-F20F-2B85-E6DC-100292992EE5}"/>
              </a:ext>
            </a:extLst>
          </p:cNvPr>
          <p:cNvPicPr>
            <a:picLocks noChangeAspect="1"/>
          </p:cNvPicPr>
          <p:nvPr/>
        </p:nvPicPr>
        <p:blipFill>
          <a:blip r:embed="rId3"/>
          <a:stretch>
            <a:fillRect/>
          </a:stretch>
        </p:blipFill>
        <p:spPr>
          <a:xfrm>
            <a:off x="1020012" y="4644137"/>
            <a:ext cx="3395564" cy="904806"/>
          </a:xfrm>
          <a:prstGeom prst="rect">
            <a:avLst/>
          </a:prstGeom>
        </p:spPr>
      </p:pic>
      <p:pic>
        <p:nvPicPr>
          <p:cNvPr id="13" name="图片 12">
            <a:extLst>
              <a:ext uri="{FF2B5EF4-FFF2-40B4-BE49-F238E27FC236}">
                <a16:creationId xmlns:a16="http://schemas.microsoft.com/office/drawing/2014/main" id="{F921012E-55E9-C6CD-04E5-522B48541BC0}"/>
              </a:ext>
            </a:extLst>
          </p:cNvPr>
          <p:cNvPicPr>
            <a:picLocks noChangeAspect="1"/>
          </p:cNvPicPr>
          <p:nvPr/>
        </p:nvPicPr>
        <p:blipFill>
          <a:blip r:embed="rId4"/>
          <a:stretch>
            <a:fillRect/>
          </a:stretch>
        </p:blipFill>
        <p:spPr>
          <a:xfrm>
            <a:off x="5416999" y="4372129"/>
            <a:ext cx="4934204" cy="1371670"/>
          </a:xfrm>
          <a:prstGeom prst="rect">
            <a:avLst/>
          </a:prstGeom>
        </p:spPr>
      </p:pic>
      <p:sp>
        <p:nvSpPr>
          <p:cNvPr id="15" name="文本框 14">
            <a:extLst>
              <a:ext uri="{FF2B5EF4-FFF2-40B4-BE49-F238E27FC236}">
                <a16:creationId xmlns:a16="http://schemas.microsoft.com/office/drawing/2014/main" id="{915DC0F9-3FCC-C3F0-5DC0-7BCC55C54830}"/>
              </a:ext>
            </a:extLst>
          </p:cNvPr>
          <p:cNvSpPr txBox="1"/>
          <p:nvPr/>
        </p:nvSpPr>
        <p:spPr>
          <a:xfrm>
            <a:off x="5542414" y="6213107"/>
            <a:ext cx="4546264" cy="338554"/>
          </a:xfrm>
          <a:prstGeom prst="rect">
            <a:avLst/>
          </a:prstGeom>
          <a:noFill/>
        </p:spPr>
        <p:txBody>
          <a:bodyPr wrap="square">
            <a:spAutoFit/>
          </a:bodyPr>
          <a:lstStyle/>
          <a:p>
            <a:r>
              <a:rPr lang="zh-CN" altLang="en-US" sz="1600" dirty="0"/>
              <a:t>可以看作是图像的一种“亮度”或“强度”总量</a:t>
            </a:r>
          </a:p>
        </p:txBody>
      </p:sp>
      <p:pic>
        <p:nvPicPr>
          <p:cNvPr id="17" name="图片 16">
            <a:extLst>
              <a:ext uri="{FF2B5EF4-FFF2-40B4-BE49-F238E27FC236}">
                <a16:creationId xmlns:a16="http://schemas.microsoft.com/office/drawing/2014/main" id="{47FC7FED-54DA-E83F-D452-4D12CCC41DDB}"/>
              </a:ext>
            </a:extLst>
          </p:cNvPr>
          <p:cNvPicPr>
            <a:picLocks noChangeAspect="1"/>
          </p:cNvPicPr>
          <p:nvPr/>
        </p:nvPicPr>
        <p:blipFill>
          <a:blip r:embed="rId5"/>
          <a:stretch>
            <a:fillRect/>
          </a:stretch>
        </p:blipFill>
        <p:spPr>
          <a:xfrm>
            <a:off x="4979294" y="6171815"/>
            <a:ext cx="443918" cy="410624"/>
          </a:xfrm>
          <a:prstGeom prst="rect">
            <a:avLst/>
          </a:prstGeom>
        </p:spPr>
      </p:pic>
      <p:pic>
        <p:nvPicPr>
          <p:cNvPr id="18" name="图片 17">
            <a:extLst>
              <a:ext uri="{FF2B5EF4-FFF2-40B4-BE49-F238E27FC236}">
                <a16:creationId xmlns:a16="http://schemas.microsoft.com/office/drawing/2014/main" id="{532FF66B-1443-86A9-0506-0CC40ECE59E6}"/>
              </a:ext>
            </a:extLst>
          </p:cNvPr>
          <p:cNvPicPr>
            <a:picLocks noChangeAspect="1"/>
          </p:cNvPicPr>
          <p:nvPr/>
        </p:nvPicPr>
        <p:blipFill>
          <a:blip r:embed="rId6"/>
          <a:stretch>
            <a:fillRect/>
          </a:stretch>
        </p:blipFill>
        <p:spPr>
          <a:xfrm>
            <a:off x="11265327" y="12110"/>
            <a:ext cx="926672" cy="926672"/>
          </a:xfrm>
          <a:prstGeom prst="rect">
            <a:avLst/>
          </a:prstGeom>
        </p:spPr>
      </p:pic>
      <p:sp>
        <p:nvSpPr>
          <p:cNvPr id="19" name="矩形 18">
            <a:extLst>
              <a:ext uri="{FF2B5EF4-FFF2-40B4-BE49-F238E27FC236}">
                <a16:creationId xmlns:a16="http://schemas.microsoft.com/office/drawing/2014/main" id="{BE7C1B50-7B86-7B8B-D86E-5C4C694964FB}"/>
              </a:ext>
            </a:extLst>
          </p:cNvPr>
          <p:cNvSpPr/>
          <p:nvPr/>
        </p:nvSpPr>
        <p:spPr>
          <a:xfrm>
            <a:off x="8259878" y="5038284"/>
            <a:ext cx="1677410" cy="3570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65F4C7AF-1C13-2155-245D-2488CB82918D}"/>
              </a:ext>
            </a:extLst>
          </p:cNvPr>
          <p:cNvCxnSpPr/>
          <p:nvPr/>
        </p:nvCxnSpPr>
        <p:spPr>
          <a:xfrm flipH="1">
            <a:off x="9331725" y="5395371"/>
            <a:ext cx="54500" cy="81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DA17537-B55C-2398-4176-6EE48A8879A3}"/>
              </a:ext>
            </a:extLst>
          </p:cNvPr>
          <p:cNvPicPr>
            <a:picLocks noChangeAspect="1"/>
          </p:cNvPicPr>
          <p:nvPr/>
        </p:nvPicPr>
        <p:blipFill>
          <a:blip r:embed="rId7"/>
          <a:stretch>
            <a:fillRect/>
          </a:stretch>
        </p:blipFill>
        <p:spPr>
          <a:xfrm>
            <a:off x="5416999" y="56649"/>
            <a:ext cx="4960944" cy="4254719"/>
          </a:xfrm>
          <a:prstGeom prst="rect">
            <a:avLst/>
          </a:prstGeom>
        </p:spPr>
      </p:pic>
      <p:pic>
        <p:nvPicPr>
          <p:cNvPr id="25" name="图片 24">
            <a:extLst>
              <a:ext uri="{FF2B5EF4-FFF2-40B4-BE49-F238E27FC236}">
                <a16:creationId xmlns:a16="http://schemas.microsoft.com/office/drawing/2014/main" id="{3477E9D1-BDED-4F3D-DDE1-5080B3218A67}"/>
              </a:ext>
            </a:extLst>
          </p:cNvPr>
          <p:cNvPicPr>
            <a:picLocks noChangeAspect="1"/>
          </p:cNvPicPr>
          <p:nvPr/>
        </p:nvPicPr>
        <p:blipFill>
          <a:blip r:embed="rId8"/>
          <a:stretch>
            <a:fillRect/>
          </a:stretch>
        </p:blipFill>
        <p:spPr>
          <a:xfrm>
            <a:off x="8259878" y="76833"/>
            <a:ext cx="1454225" cy="336567"/>
          </a:xfrm>
          <a:prstGeom prst="rect">
            <a:avLst/>
          </a:prstGeom>
        </p:spPr>
      </p:pic>
      <p:sp>
        <p:nvSpPr>
          <p:cNvPr id="26" name="矩形 25">
            <a:extLst>
              <a:ext uri="{FF2B5EF4-FFF2-40B4-BE49-F238E27FC236}">
                <a16:creationId xmlns:a16="http://schemas.microsoft.com/office/drawing/2014/main" id="{DAE73B3A-8431-66A3-37D1-6C3F7A8E0092}"/>
              </a:ext>
            </a:extLst>
          </p:cNvPr>
          <p:cNvSpPr/>
          <p:nvPr/>
        </p:nvSpPr>
        <p:spPr>
          <a:xfrm>
            <a:off x="5542414" y="2925879"/>
            <a:ext cx="3643976" cy="2351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6F00C486-BED5-41D7-6899-0C63E5A00689}"/>
              </a:ext>
            </a:extLst>
          </p:cNvPr>
          <p:cNvCxnSpPr>
            <a:cxnSpLocks/>
          </p:cNvCxnSpPr>
          <p:nvPr/>
        </p:nvCxnSpPr>
        <p:spPr>
          <a:xfrm flipV="1">
            <a:off x="7962886" y="2281403"/>
            <a:ext cx="784470" cy="665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E49B03A-4D91-51B2-A03E-4A7A2A3F5421}"/>
              </a:ext>
            </a:extLst>
          </p:cNvPr>
          <p:cNvSpPr txBox="1"/>
          <p:nvPr/>
        </p:nvSpPr>
        <p:spPr>
          <a:xfrm>
            <a:off x="8610599" y="1901468"/>
            <a:ext cx="1562857" cy="369332"/>
          </a:xfrm>
          <a:prstGeom prst="rect">
            <a:avLst/>
          </a:prstGeom>
          <a:noFill/>
        </p:spPr>
        <p:txBody>
          <a:bodyPr wrap="square" rtlCol="0">
            <a:spAutoFit/>
          </a:bodyPr>
          <a:lstStyle/>
          <a:p>
            <a:r>
              <a:rPr lang="en-US" altLang="zh-CN" dirty="0"/>
              <a:t>Wide * High</a:t>
            </a:r>
            <a:endParaRPr lang="zh-CN" altLang="en-US" dirty="0"/>
          </a:p>
        </p:txBody>
      </p:sp>
      <p:sp>
        <p:nvSpPr>
          <p:cNvPr id="31" name="文本框 30">
            <a:extLst>
              <a:ext uri="{FF2B5EF4-FFF2-40B4-BE49-F238E27FC236}">
                <a16:creationId xmlns:a16="http://schemas.microsoft.com/office/drawing/2014/main" id="{EA232E0F-CBB8-AAA0-EE15-2269BB31DDB5}"/>
              </a:ext>
            </a:extLst>
          </p:cNvPr>
          <p:cNvSpPr txBox="1"/>
          <p:nvPr/>
        </p:nvSpPr>
        <p:spPr>
          <a:xfrm>
            <a:off x="876301" y="5831141"/>
            <a:ext cx="6094990" cy="369332"/>
          </a:xfrm>
          <a:prstGeom prst="rect">
            <a:avLst/>
          </a:prstGeom>
          <a:noFill/>
        </p:spPr>
        <p:txBody>
          <a:bodyPr wrap="square">
            <a:spAutoFit/>
          </a:bodyPr>
          <a:lstStyle/>
          <a:p>
            <a:r>
              <a:rPr lang="zh-CN" altLang="en-US" dirty="0"/>
              <a:t>每个像素对总损失的平均贡献</a:t>
            </a:r>
          </a:p>
        </p:txBody>
      </p:sp>
      <p:sp>
        <p:nvSpPr>
          <p:cNvPr id="32" name="矩形 31">
            <a:extLst>
              <a:ext uri="{FF2B5EF4-FFF2-40B4-BE49-F238E27FC236}">
                <a16:creationId xmlns:a16="http://schemas.microsoft.com/office/drawing/2014/main" id="{C7E8FB8F-76C6-21F2-7453-87F878DAA5A7}"/>
              </a:ext>
            </a:extLst>
          </p:cNvPr>
          <p:cNvSpPr/>
          <p:nvPr/>
        </p:nvSpPr>
        <p:spPr>
          <a:xfrm>
            <a:off x="5454100" y="3282630"/>
            <a:ext cx="4337851" cy="7856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8591EFA4-E7EE-6459-71EC-92E98285B01E}"/>
              </a:ext>
            </a:extLst>
          </p:cNvPr>
          <p:cNvCxnSpPr>
            <a:cxnSpLocks/>
          </p:cNvCxnSpPr>
          <p:nvPr/>
        </p:nvCxnSpPr>
        <p:spPr>
          <a:xfrm flipH="1">
            <a:off x="4452677" y="3900207"/>
            <a:ext cx="2989427" cy="83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51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FEC575-1DE3-4809-E8D9-819166B5C78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3" name="图片 2">
            <a:extLst>
              <a:ext uri="{FF2B5EF4-FFF2-40B4-BE49-F238E27FC236}">
                <a16:creationId xmlns:a16="http://schemas.microsoft.com/office/drawing/2014/main" id="{0756E3F4-BBA2-D4EF-CD5D-750F77B99094}"/>
              </a:ext>
            </a:extLst>
          </p:cNvPr>
          <p:cNvPicPr>
            <a:picLocks noChangeAspect="1"/>
          </p:cNvPicPr>
          <p:nvPr/>
        </p:nvPicPr>
        <p:blipFill>
          <a:blip r:embed="rId2"/>
          <a:stretch>
            <a:fillRect/>
          </a:stretch>
        </p:blipFill>
        <p:spPr>
          <a:xfrm>
            <a:off x="718276" y="214701"/>
            <a:ext cx="4436139" cy="6506774"/>
          </a:xfrm>
          <a:prstGeom prst="rect">
            <a:avLst/>
          </a:prstGeom>
        </p:spPr>
      </p:pic>
      <p:sp>
        <p:nvSpPr>
          <p:cNvPr id="4" name="矩形 3">
            <a:extLst>
              <a:ext uri="{FF2B5EF4-FFF2-40B4-BE49-F238E27FC236}">
                <a16:creationId xmlns:a16="http://schemas.microsoft.com/office/drawing/2014/main" id="{8A4E9223-723E-FEA2-07C5-E825470156B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C7A4A99-EFD7-1A07-63CC-A474C4E5C78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D9033658-3769-2E23-9536-8C2C894B53CE}"/>
              </a:ext>
            </a:extLst>
          </p:cNvPr>
          <p:cNvPicPr>
            <a:picLocks noChangeAspect="1"/>
          </p:cNvPicPr>
          <p:nvPr/>
        </p:nvPicPr>
        <p:blipFill>
          <a:blip r:embed="rId4"/>
          <a:stretch>
            <a:fillRect/>
          </a:stretch>
        </p:blipFill>
        <p:spPr>
          <a:xfrm>
            <a:off x="5525829" y="2098027"/>
            <a:ext cx="5005049" cy="4623448"/>
          </a:xfrm>
          <a:prstGeom prst="rect">
            <a:avLst/>
          </a:prstGeom>
        </p:spPr>
      </p:pic>
      <p:sp>
        <p:nvSpPr>
          <p:cNvPr id="13" name="文本框 12">
            <a:extLst>
              <a:ext uri="{FF2B5EF4-FFF2-40B4-BE49-F238E27FC236}">
                <a16:creationId xmlns:a16="http://schemas.microsoft.com/office/drawing/2014/main" id="{B7BEBF3C-EEC0-C833-C4D7-94F269C1DDC2}"/>
              </a:ext>
            </a:extLst>
          </p:cNvPr>
          <p:cNvSpPr txBox="1"/>
          <p:nvPr/>
        </p:nvSpPr>
        <p:spPr>
          <a:xfrm>
            <a:off x="8942213" y="6278715"/>
            <a:ext cx="3249787" cy="307777"/>
          </a:xfrm>
          <a:prstGeom prst="rect">
            <a:avLst/>
          </a:prstGeom>
          <a:noFill/>
        </p:spPr>
        <p:txBody>
          <a:bodyPr wrap="square">
            <a:spAutoFit/>
          </a:bodyPr>
          <a:lstStyle/>
          <a:p>
            <a:r>
              <a:rPr lang="zh-CN" altLang="en-US" sz="1400" dirty="0"/>
              <a:t>为了避免除零错误而添加的一个小常数</a:t>
            </a:r>
          </a:p>
        </p:txBody>
      </p:sp>
      <p:sp>
        <p:nvSpPr>
          <p:cNvPr id="15" name="矩形 14">
            <a:extLst>
              <a:ext uri="{FF2B5EF4-FFF2-40B4-BE49-F238E27FC236}">
                <a16:creationId xmlns:a16="http://schemas.microsoft.com/office/drawing/2014/main" id="{40169900-49AD-81C9-E9D7-7F5D783CEEB8}"/>
              </a:ext>
            </a:extLst>
          </p:cNvPr>
          <p:cNvSpPr/>
          <p:nvPr/>
        </p:nvSpPr>
        <p:spPr>
          <a:xfrm>
            <a:off x="6108043" y="5306422"/>
            <a:ext cx="3249787" cy="863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B1D55970-5FCF-93A1-E8A4-744E2F094904}"/>
              </a:ext>
            </a:extLst>
          </p:cNvPr>
          <p:cNvCxnSpPr>
            <a:cxnSpLocks/>
          </p:cNvCxnSpPr>
          <p:nvPr/>
        </p:nvCxnSpPr>
        <p:spPr>
          <a:xfrm flipH="1" flipV="1">
            <a:off x="3864707" y="5195730"/>
            <a:ext cx="2120269" cy="44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E1530FA-BD3F-A595-8B6C-54BFD657C0F3}"/>
              </a:ext>
            </a:extLst>
          </p:cNvPr>
          <p:cNvSpPr/>
          <p:nvPr/>
        </p:nvSpPr>
        <p:spPr>
          <a:xfrm>
            <a:off x="8602962" y="5589072"/>
            <a:ext cx="623730" cy="2725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B1E89913-CA22-4588-32FE-660799F8C724}"/>
              </a:ext>
            </a:extLst>
          </p:cNvPr>
          <p:cNvCxnSpPr>
            <a:cxnSpLocks/>
          </p:cNvCxnSpPr>
          <p:nvPr/>
        </p:nvCxnSpPr>
        <p:spPr>
          <a:xfrm>
            <a:off x="8911731" y="5817755"/>
            <a:ext cx="761061" cy="43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188EC5D-6886-8AAB-8AAA-99464B8024F4}"/>
              </a:ext>
            </a:extLst>
          </p:cNvPr>
          <p:cNvSpPr txBox="1"/>
          <p:nvPr/>
        </p:nvSpPr>
        <p:spPr>
          <a:xfrm>
            <a:off x="8388359" y="4243134"/>
            <a:ext cx="2710627" cy="307777"/>
          </a:xfrm>
          <a:prstGeom prst="rect">
            <a:avLst/>
          </a:prstGeom>
          <a:noFill/>
        </p:spPr>
        <p:txBody>
          <a:bodyPr wrap="square">
            <a:spAutoFit/>
          </a:bodyPr>
          <a:lstStyle/>
          <a:p>
            <a:r>
              <a:rPr lang="zh-CN" altLang="en-US" sz="1400" dirty="0"/>
              <a:t>累积加权特征向量到</a:t>
            </a:r>
            <a:r>
              <a:rPr lang="en-US" altLang="zh-CN" sz="1400" dirty="0"/>
              <a:t>codebook</a:t>
            </a:r>
            <a:endParaRPr lang="zh-CN" altLang="en-US" sz="1400" dirty="0"/>
          </a:p>
        </p:txBody>
      </p:sp>
      <p:sp>
        <p:nvSpPr>
          <p:cNvPr id="25" name="文本框 24">
            <a:extLst>
              <a:ext uri="{FF2B5EF4-FFF2-40B4-BE49-F238E27FC236}">
                <a16:creationId xmlns:a16="http://schemas.microsoft.com/office/drawing/2014/main" id="{98D2781B-EAB9-144A-49B6-1E42820D1B2C}"/>
              </a:ext>
            </a:extLst>
          </p:cNvPr>
          <p:cNvSpPr txBox="1"/>
          <p:nvPr/>
        </p:nvSpPr>
        <p:spPr>
          <a:xfrm>
            <a:off x="8109028" y="3056176"/>
            <a:ext cx="2989958" cy="307777"/>
          </a:xfrm>
          <a:prstGeom prst="rect">
            <a:avLst/>
          </a:prstGeom>
          <a:noFill/>
        </p:spPr>
        <p:txBody>
          <a:bodyPr wrap="square">
            <a:spAutoFit/>
          </a:bodyPr>
          <a:lstStyle/>
          <a:p>
            <a:r>
              <a:rPr lang="zh-CN" altLang="en-US" sz="1400" i="0" dirty="0">
                <a:solidFill>
                  <a:srgbClr val="0D0D0D"/>
                </a:solidFill>
                <a:effectLst/>
                <a:highlight>
                  <a:srgbClr val="FFFFFF"/>
                </a:highlight>
                <a:latin typeface="Söhne"/>
              </a:rPr>
              <a:t>累积</a:t>
            </a:r>
            <a:r>
              <a:rPr lang="en-US" altLang="zh-CN" sz="1400" dirty="0">
                <a:solidFill>
                  <a:srgbClr val="0D0D0D"/>
                </a:solidFill>
                <a:highlight>
                  <a:srgbClr val="FFFFFF"/>
                </a:highlight>
                <a:latin typeface="Söhne"/>
              </a:rPr>
              <a:t>importance</a:t>
            </a:r>
            <a:r>
              <a:rPr lang="zh-CN" altLang="en-US" sz="1400" i="0" dirty="0">
                <a:solidFill>
                  <a:srgbClr val="0D0D0D"/>
                </a:solidFill>
                <a:effectLst/>
                <a:highlight>
                  <a:srgbClr val="FFFFFF"/>
                </a:highlight>
                <a:latin typeface="Söhne"/>
              </a:rPr>
              <a:t>到每个</a:t>
            </a:r>
            <a:r>
              <a:rPr lang="en-US" altLang="zh-CN" sz="1400" dirty="0">
                <a:solidFill>
                  <a:srgbClr val="0D0D0D"/>
                </a:solidFill>
                <a:highlight>
                  <a:srgbClr val="FFFFFF"/>
                </a:highlight>
                <a:latin typeface="Söhne"/>
              </a:rPr>
              <a:t>codebook</a:t>
            </a:r>
            <a:r>
              <a:rPr lang="zh-CN" altLang="en-US" sz="1400" i="0" dirty="0">
                <a:solidFill>
                  <a:srgbClr val="0D0D0D"/>
                </a:solidFill>
                <a:effectLst/>
                <a:highlight>
                  <a:srgbClr val="FFFFFF"/>
                </a:highlight>
                <a:latin typeface="Söhne"/>
              </a:rPr>
              <a:t>向量</a:t>
            </a:r>
            <a:endParaRPr lang="zh-CN" altLang="en-US" sz="1400" dirty="0"/>
          </a:p>
        </p:txBody>
      </p:sp>
      <p:pic>
        <p:nvPicPr>
          <p:cNvPr id="27" name="图片 26">
            <a:extLst>
              <a:ext uri="{FF2B5EF4-FFF2-40B4-BE49-F238E27FC236}">
                <a16:creationId xmlns:a16="http://schemas.microsoft.com/office/drawing/2014/main" id="{129F3F7B-86BF-15EB-DF5D-38AB4F4800AC}"/>
              </a:ext>
            </a:extLst>
          </p:cNvPr>
          <p:cNvPicPr>
            <a:picLocks noChangeAspect="1"/>
          </p:cNvPicPr>
          <p:nvPr/>
        </p:nvPicPr>
        <p:blipFill>
          <a:blip r:embed="rId5"/>
          <a:stretch>
            <a:fillRect/>
          </a:stretch>
        </p:blipFill>
        <p:spPr>
          <a:xfrm>
            <a:off x="9789733" y="5589143"/>
            <a:ext cx="1047804" cy="228612"/>
          </a:xfrm>
          <a:prstGeom prst="rect">
            <a:avLst/>
          </a:prstGeom>
        </p:spPr>
      </p:pic>
      <p:sp>
        <p:nvSpPr>
          <p:cNvPr id="28" name="矩形 27">
            <a:extLst>
              <a:ext uri="{FF2B5EF4-FFF2-40B4-BE49-F238E27FC236}">
                <a16:creationId xmlns:a16="http://schemas.microsoft.com/office/drawing/2014/main" id="{0E214137-CB9C-5878-8DC6-6BC21E98F232}"/>
              </a:ext>
            </a:extLst>
          </p:cNvPr>
          <p:cNvSpPr/>
          <p:nvPr/>
        </p:nvSpPr>
        <p:spPr>
          <a:xfrm>
            <a:off x="7218964" y="2505111"/>
            <a:ext cx="3163331" cy="2422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8BBA257F-6CE7-0953-F5DE-6BDD849AE579}"/>
              </a:ext>
            </a:extLst>
          </p:cNvPr>
          <p:cNvCxnSpPr>
            <a:cxnSpLocks/>
          </p:cNvCxnSpPr>
          <p:nvPr/>
        </p:nvCxnSpPr>
        <p:spPr>
          <a:xfrm flipH="1" flipV="1">
            <a:off x="4028240" y="2579698"/>
            <a:ext cx="3244571" cy="10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1DD742AB-8923-4C22-16D1-52ECE0A52356}"/>
              </a:ext>
            </a:extLst>
          </p:cNvPr>
          <p:cNvPicPr>
            <a:picLocks noChangeAspect="1"/>
          </p:cNvPicPr>
          <p:nvPr/>
        </p:nvPicPr>
        <p:blipFill>
          <a:blip r:embed="rId6"/>
          <a:stretch>
            <a:fillRect/>
          </a:stretch>
        </p:blipFill>
        <p:spPr>
          <a:xfrm>
            <a:off x="5585677" y="251249"/>
            <a:ext cx="4876916" cy="1660839"/>
          </a:xfrm>
          <a:prstGeom prst="rect">
            <a:avLst/>
          </a:prstGeom>
        </p:spPr>
      </p:pic>
      <p:cxnSp>
        <p:nvCxnSpPr>
          <p:cNvPr id="36" name="直接箭头连接符 35">
            <a:extLst>
              <a:ext uri="{FF2B5EF4-FFF2-40B4-BE49-F238E27FC236}">
                <a16:creationId xmlns:a16="http://schemas.microsoft.com/office/drawing/2014/main" id="{2F1F4E33-C3D4-4FD0-35C5-F849CE89966F}"/>
              </a:ext>
            </a:extLst>
          </p:cNvPr>
          <p:cNvCxnSpPr>
            <a:cxnSpLocks/>
          </p:cNvCxnSpPr>
          <p:nvPr/>
        </p:nvCxnSpPr>
        <p:spPr>
          <a:xfrm flipH="1" flipV="1">
            <a:off x="7775428" y="1447295"/>
            <a:ext cx="244672" cy="113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E3B7C174-BA6C-DDCB-D86E-77047EDA20E0}"/>
              </a:ext>
            </a:extLst>
          </p:cNvPr>
          <p:cNvPicPr>
            <a:picLocks noChangeAspect="1"/>
          </p:cNvPicPr>
          <p:nvPr/>
        </p:nvPicPr>
        <p:blipFill>
          <a:blip r:embed="rId7"/>
          <a:stretch>
            <a:fillRect/>
          </a:stretch>
        </p:blipFill>
        <p:spPr>
          <a:xfrm>
            <a:off x="9784481" y="1118090"/>
            <a:ext cx="2330570" cy="254013"/>
          </a:xfrm>
          <a:prstGeom prst="rect">
            <a:avLst/>
          </a:prstGeom>
        </p:spPr>
      </p:pic>
      <p:sp>
        <p:nvSpPr>
          <p:cNvPr id="41" name="文本框 40">
            <a:extLst>
              <a:ext uri="{FF2B5EF4-FFF2-40B4-BE49-F238E27FC236}">
                <a16:creationId xmlns:a16="http://schemas.microsoft.com/office/drawing/2014/main" id="{952D410A-1F02-121E-A7EC-FCEE89B773F6}"/>
              </a:ext>
            </a:extLst>
          </p:cNvPr>
          <p:cNvSpPr txBox="1"/>
          <p:nvPr/>
        </p:nvSpPr>
        <p:spPr>
          <a:xfrm>
            <a:off x="9914076" y="1465064"/>
            <a:ext cx="2209961" cy="523220"/>
          </a:xfrm>
          <a:prstGeom prst="rect">
            <a:avLst/>
          </a:prstGeom>
          <a:noFill/>
        </p:spPr>
        <p:txBody>
          <a:bodyPr wrap="square" rtlCol="0">
            <a:spAutoFit/>
          </a:bodyPr>
          <a:lstStyle/>
          <a:p>
            <a:pPr algn="ctr"/>
            <a:r>
              <a:rPr lang="zh-CN" altLang="en-US" sz="1400" dirty="0"/>
              <a:t>后续用</a:t>
            </a:r>
            <a:r>
              <a:rPr lang="en-US" altLang="zh-CN" sz="1400" dirty="0"/>
              <a:t>CUDA</a:t>
            </a:r>
            <a:r>
              <a:rPr lang="zh-CN" altLang="en-US" sz="1400" dirty="0"/>
              <a:t>并行计算距离</a:t>
            </a:r>
            <a:endParaRPr lang="en-US" altLang="zh-CN" sz="1400" dirty="0"/>
          </a:p>
          <a:p>
            <a:pPr algn="ctr"/>
            <a:r>
              <a:rPr lang="en-US" altLang="zh-CN" sz="1400" dirty="0"/>
              <a:t>(</a:t>
            </a:r>
            <a:r>
              <a:rPr lang="zh-CN" altLang="en-US" sz="1400" dirty="0"/>
              <a:t>这部分有点没看懂）</a:t>
            </a:r>
          </a:p>
        </p:txBody>
      </p:sp>
    </p:spTree>
    <p:extLst>
      <p:ext uri="{BB962C8B-B14F-4D97-AF65-F5344CB8AC3E}">
        <p14:creationId xmlns:p14="http://schemas.microsoft.com/office/powerpoint/2010/main" val="344667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21DC5D-F0AC-5E3B-A36C-327D1BF5104D}"/>
              </a:ext>
            </a:extLst>
          </p:cNvPr>
          <p:cNvSpPr>
            <a:spLocks noGrp="1"/>
          </p:cNvSpPr>
          <p:nvPr>
            <p:ph type="sldNum" sz="quarter" idx="12"/>
          </p:nvPr>
        </p:nvSpPr>
        <p:spPr/>
        <p:txBody>
          <a:bodyPr/>
          <a:lstStyle/>
          <a:p>
            <a:fld id="{565CE74E-AB26-4998-AD42-012C4C1AD076}" type="slidenum">
              <a:rPr lang="zh-CN" altLang="en-US" smtClean="0"/>
              <a:t>16</a:t>
            </a:fld>
            <a:endParaRPr lang="zh-CN" altLang="en-US" dirty="0"/>
          </a:p>
        </p:txBody>
      </p:sp>
      <p:sp>
        <p:nvSpPr>
          <p:cNvPr id="3" name="矩形 2">
            <a:extLst>
              <a:ext uri="{FF2B5EF4-FFF2-40B4-BE49-F238E27FC236}">
                <a16:creationId xmlns:a16="http://schemas.microsoft.com/office/drawing/2014/main" id="{298ACEFA-80A1-510B-1FE4-DEEEC99853C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69818F8D-2E49-9148-538E-477CD4A2DFDE}"/>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B92E7E47-11E0-CA90-0FA6-82DCC86F0DFA}"/>
              </a:ext>
            </a:extLst>
          </p:cNvPr>
          <p:cNvPicPr>
            <a:picLocks noChangeAspect="1"/>
          </p:cNvPicPr>
          <p:nvPr/>
        </p:nvPicPr>
        <p:blipFill>
          <a:blip r:embed="rId3"/>
          <a:stretch>
            <a:fillRect/>
          </a:stretch>
        </p:blipFill>
        <p:spPr>
          <a:xfrm>
            <a:off x="542142" y="79917"/>
            <a:ext cx="4317901" cy="3723020"/>
          </a:xfrm>
          <a:prstGeom prst="rect">
            <a:avLst/>
          </a:prstGeom>
        </p:spPr>
      </p:pic>
      <p:sp>
        <p:nvSpPr>
          <p:cNvPr id="9" name="文本框 8">
            <a:extLst>
              <a:ext uri="{FF2B5EF4-FFF2-40B4-BE49-F238E27FC236}">
                <a16:creationId xmlns:a16="http://schemas.microsoft.com/office/drawing/2014/main" id="{D3E380DA-8A9F-0487-2862-8C33D2B2A427}"/>
              </a:ext>
            </a:extLst>
          </p:cNvPr>
          <p:cNvSpPr txBox="1"/>
          <p:nvPr/>
        </p:nvSpPr>
        <p:spPr>
          <a:xfrm>
            <a:off x="596643" y="3877439"/>
            <a:ext cx="4634575" cy="1027397"/>
          </a:xfrm>
          <a:prstGeom prst="rect">
            <a:avLst/>
          </a:prstGeom>
          <a:noFill/>
        </p:spPr>
        <p:txBody>
          <a:bodyPr wrap="square" rtlCol="0">
            <a:spAutoFit/>
          </a:bodyPr>
          <a:lstStyle/>
          <a:p>
            <a:pPr algn="just">
              <a:lnSpc>
                <a:spcPct val="150000"/>
              </a:lnSpc>
            </a:pPr>
            <a:r>
              <a:rPr lang="en-US" altLang="zh-CN" sz="1400" dirty="0"/>
              <a:t>SH</a:t>
            </a:r>
            <a:r>
              <a:rPr lang="zh-CN" altLang="en-US" sz="1400" dirty="0"/>
              <a:t>系数有</a:t>
            </a:r>
            <a:r>
              <a:rPr lang="en-US" altLang="zh-CN" sz="1400" dirty="0"/>
              <a:t>48</a:t>
            </a:r>
            <a:r>
              <a:rPr lang="zh-CN" altLang="en-US" sz="1400" dirty="0"/>
              <a:t>个（</a:t>
            </a:r>
            <a:r>
              <a:rPr lang="en-US" altLang="zh-CN" sz="1400" dirty="0"/>
              <a:t>0-3</a:t>
            </a:r>
            <a:r>
              <a:rPr lang="zh-CN" altLang="en-US" sz="1400" dirty="0"/>
              <a:t>阶），其被视为向量，使用敏感性感知的向量聚类技术进行压缩。小部分</a:t>
            </a:r>
            <a:r>
              <a:rPr lang="en-US" altLang="zh-CN" sz="1400" dirty="0"/>
              <a:t>SH</a:t>
            </a:r>
            <a:r>
              <a:rPr lang="zh-CN" altLang="en-US" sz="1400" dirty="0"/>
              <a:t>系数 </a:t>
            </a:r>
            <a:r>
              <a:rPr lang="en-US" altLang="zh-CN" sz="1400" dirty="0"/>
              <a:t>(&lt; 5%) </a:t>
            </a:r>
            <a:r>
              <a:rPr lang="zh-CN" altLang="en-US" sz="1400" dirty="0"/>
              <a:t>对图像质量有显著影响，高于</a:t>
            </a:r>
            <a:r>
              <a:rPr lang="en-US" altLang="zh-CN" sz="1400" dirty="0"/>
              <a:t>β</a:t>
            </a:r>
            <a:r>
              <a:rPr lang="zh-CN" altLang="en-US" sz="1400" dirty="0"/>
              <a:t>的</a:t>
            </a:r>
            <a:r>
              <a:rPr lang="en-US" altLang="zh-CN" sz="1400" dirty="0"/>
              <a:t>SH</a:t>
            </a:r>
            <a:r>
              <a:rPr lang="zh-CN" altLang="en-US" sz="1400" dirty="0"/>
              <a:t>不被聚类。</a:t>
            </a:r>
          </a:p>
        </p:txBody>
      </p:sp>
      <p:pic>
        <p:nvPicPr>
          <p:cNvPr id="11" name="图片 10">
            <a:extLst>
              <a:ext uri="{FF2B5EF4-FFF2-40B4-BE49-F238E27FC236}">
                <a16:creationId xmlns:a16="http://schemas.microsoft.com/office/drawing/2014/main" id="{FFCE61D9-3AC8-75C9-54C6-90775BCCFF97}"/>
              </a:ext>
            </a:extLst>
          </p:cNvPr>
          <p:cNvPicPr>
            <a:picLocks noChangeAspect="1"/>
          </p:cNvPicPr>
          <p:nvPr/>
        </p:nvPicPr>
        <p:blipFill>
          <a:blip r:embed="rId4"/>
          <a:stretch>
            <a:fillRect/>
          </a:stretch>
        </p:blipFill>
        <p:spPr>
          <a:xfrm>
            <a:off x="747032" y="4960022"/>
            <a:ext cx="3908119" cy="1752104"/>
          </a:xfrm>
          <a:prstGeom prst="rect">
            <a:avLst/>
          </a:prstGeom>
        </p:spPr>
      </p:pic>
      <p:sp>
        <p:nvSpPr>
          <p:cNvPr id="17" name="文本框 16">
            <a:extLst>
              <a:ext uri="{FF2B5EF4-FFF2-40B4-BE49-F238E27FC236}">
                <a16:creationId xmlns:a16="http://schemas.microsoft.com/office/drawing/2014/main" id="{A488DBCC-F74F-76D0-1454-A159ED472446}"/>
              </a:ext>
            </a:extLst>
          </p:cNvPr>
          <p:cNvSpPr txBox="1"/>
          <p:nvPr/>
        </p:nvSpPr>
        <p:spPr>
          <a:xfrm>
            <a:off x="5604567" y="257430"/>
            <a:ext cx="3292748"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确定保留的特征</a:t>
            </a:r>
            <a:r>
              <a:rPr lang="en-US" altLang="zh-CN" sz="1600" dirty="0"/>
              <a:t>:</a:t>
            </a:r>
            <a:endParaRPr lang="zh-CN" altLang="en-US" sz="1600" dirty="0"/>
          </a:p>
        </p:txBody>
      </p:sp>
      <p:pic>
        <p:nvPicPr>
          <p:cNvPr id="19" name="图片 18">
            <a:extLst>
              <a:ext uri="{FF2B5EF4-FFF2-40B4-BE49-F238E27FC236}">
                <a16:creationId xmlns:a16="http://schemas.microsoft.com/office/drawing/2014/main" id="{CCF54653-EAD4-9627-41E7-7BAAD37DE937}"/>
              </a:ext>
            </a:extLst>
          </p:cNvPr>
          <p:cNvPicPr>
            <a:picLocks noChangeAspect="1"/>
          </p:cNvPicPr>
          <p:nvPr/>
        </p:nvPicPr>
        <p:blipFill>
          <a:blip r:embed="rId5"/>
          <a:stretch>
            <a:fillRect/>
          </a:stretch>
        </p:blipFill>
        <p:spPr>
          <a:xfrm>
            <a:off x="5674962" y="703130"/>
            <a:ext cx="4775445" cy="1644735"/>
          </a:xfrm>
          <a:prstGeom prst="rect">
            <a:avLst/>
          </a:prstGeom>
        </p:spPr>
      </p:pic>
      <p:sp>
        <p:nvSpPr>
          <p:cNvPr id="26" name="文本框 25">
            <a:extLst>
              <a:ext uri="{FF2B5EF4-FFF2-40B4-BE49-F238E27FC236}">
                <a16:creationId xmlns:a16="http://schemas.microsoft.com/office/drawing/2014/main" id="{10AA58C2-6A9B-D5B7-A525-3A2CED874A11}"/>
              </a:ext>
            </a:extLst>
          </p:cNvPr>
          <p:cNvSpPr txBox="1"/>
          <p:nvPr/>
        </p:nvSpPr>
        <p:spPr>
          <a:xfrm>
            <a:off x="5563105" y="3052991"/>
            <a:ext cx="609499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合并特征（没压缩和压缩）</a:t>
            </a:r>
          </a:p>
        </p:txBody>
      </p:sp>
      <p:pic>
        <p:nvPicPr>
          <p:cNvPr id="27" name="图片 26">
            <a:extLst>
              <a:ext uri="{FF2B5EF4-FFF2-40B4-BE49-F238E27FC236}">
                <a16:creationId xmlns:a16="http://schemas.microsoft.com/office/drawing/2014/main" id="{29138526-5CEA-C9F5-ED66-B503ED06ED3D}"/>
              </a:ext>
            </a:extLst>
          </p:cNvPr>
          <p:cNvPicPr>
            <a:picLocks noChangeAspect="1"/>
          </p:cNvPicPr>
          <p:nvPr/>
        </p:nvPicPr>
        <p:blipFill>
          <a:blip r:embed="rId6"/>
          <a:stretch>
            <a:fillRect/>
          </a:stretch>
        </p:blipFill>
        <p:spPr>
          <a:xfrm>
            <a:off x="6017277" y="3494119"/>
            <a:ext cx="4755526" cy="2931805"/>
          </a:xfrm>
          <a:prstGeom prst="rect">
            <a:avLst/>
          </a:prstGeom>
        </p:spPr>
      </p:pic>
    </p:spTree>
    <p:extLst>
      <p:ext uri="{BB962C8B-B14F-4D97-AF65-F5344CB8AC3E}">
        <p14:creationId xmlns:p14="http://schemas.microsoft.com/office/powerpoint/2010/main" val="3847209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3AF1AC-7D3D-3FE5-D94E-0F13324A81C1}"/>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14BCE3A2-18A8-4916-F31C-2105C02864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CD9FD84-07BA-23FA-7564-86AE4506AB25}"/>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63E02F9E-7EA9-529F-A478-7C61885EF6FF}"/>
              </a:ext>
            </a:extLst>
          </p:cNvPr>
          <p:cNvPicPr>
            <a:picLocks noChangeAspect="1"/>
          </p:cNvPicPr>
          <p:nvPr/>
        </p:nvPicPr>
        <p:blipFill>
          <a:blip r:embed="rId3"/>
          <a:stretch>
            <a:fillRect/>
          </a:stretch>
        </p:blipFill>
        <p:spPr>
          <a:xfrm>
            <a:off x="900215" y="136525"/>
            <a:ext cx="3673669" cy="3843583"/>
          </a:xfrm>
          <a:prstGeom prst="rect">
            <a:avLst/>
          </a:prstGeom>
        </p:spPr>
      </p:pic>
      <p:pic>
        <p:nvPicPr>
          <p:cNvPr id="8" name="图片 7">
            <a:extLst>
              <a:ext uri="{FF2B5EF4-FFF2-40B4-BE49-F238E27FC236}">
                <a16:creationId xmlns:a16="http://schemas.microsoft.com/office/drawing/2014/main" id="{1EBBE995-C094-2C91-8246-2C1D01FABDEA}"/>
              </a:ext>
            </a:extLst>
          </p:cNvPr>
          <p:cNvPicPr>
            <a:picLocks noChangeAspect="1"/>
          </p:cNvPicPr>
          <p:nvPr/>
        </p:nvPicPr>
        <p:blipFill>
          <a:blip r:embed="rId4"/>
          <a:stretch>
            <a:fillRect/>
          </a:stretch>
        </p:blipFill>
        <p:spPr>
          <a:xfrm>
            <a:off x="900215" y="3980108"/>
            <a:ext cx="3673669" cy="2741367"/>
          </a:xfrm>
          <a:prstGeom prst="rect">
            <a:avLst/>
          </a:prstGeom>
        </p:spPr>
      </p:pic>
      <p:sp>
        <p:nvSpPr>
          <p:cNvPr id="10" name="文本框 9">
            <a:extLst>
              <a:ext uri="{FF2B5EF4-FFF2-40B4-BE49-F238E27FC236}">
                <a16:creationId xmlns:a16="http://schemas.microsoft.com/office/drawing/2014/main" id="{64166085-AC4F-B041-8BD3-05CBD280E41B}"/>
              </a:ext>
            </a:extLst>
          </p:cNvPr>
          <p:cNvSpPr txBox="1"/>
          <p:nvPr/>
        </p:nvSpPr>
        <p:spPr>
          <a:xfrm>
            <a:off x="5170337" y="475446"/>
            <a:ext cx="6094990" cy="1536446"/>
          </a:xfrm>
          <a:prstGeom prst="rect">
            <a:avLst/>
          </a:prstGeom>
          <a:noFill/>
        </p:spPr>
        <p:txBody>
          <a:bodyPr wrap="square">
            <a:spAutoFit/>
          </a:bodyPr>
          <a:lstStyle/>
          <a:p>
            <a:pPr>
              <a:lnSpc>
                <a:spcPct val="150000"/>
              </a:lnSpc>
            </a:pPr>
            <a:endParaRPr lang="en-US" altLang="zh-CN" dirty="0"/>
          </a:p>
          <a:p>
            <a:pPr marL="285750" indent="-285750">
              <a:lnSpc>
                <a:spcPct val="200000"/>
              </a:lnSpc>
              <a:buFont typeface="Wingdings" panose="05000000000000000000" pitchFamily="2" charset="2"/>
              <a:buChar char="Ø"/>
            </a:pPr>
            <a:r>
              <a:rPr lang="zh-CN" altLang="en-US" dirty="0"/>
              <a:t>使用标准化的协方差矩阵进行聚类。</a:t>
            </a:r>
          </a:p>
          <a:p>
            <a:pPr>
              <a:lnSpc>
                <a:spcPct val="200000"/>
              </a:lnSpc>
            </a:pPr>
            <a:r>
              <a:rPr lang="zh-CN" altLang="en-US" dirty="0"/>
              <a:t>对每个高斯存储一个代码本索引和一个标量缩放因子 𝜂。</a:t>
            </a:r>
          </a:p>
        </p:txBody>
      </p:sp>
      <p:sp>
        <p:nvSpPr>
          <p:cNvPr id="14" name="文本框 13">
            <a:extLst>
              <a:ext uri="{FF2B5EF4-FFF2-40B4-BE49-F238E27FC236}">
                <a16:creationId xmlns:a16="http://schemas.microsoft.com/office/drawing/2014/main" id="{6B6F84C7-D47B-88D5-CF4E-FBFF3590CF66}"/>
              </a:ext>
            </a:extLst>
          </p:cNvPr>
          <p:cNvSpPr txBox="1"/>
          <p:nvPr/>
        </p:nvSpPr>
        <p:spPr>
          <a:xfrm>
            <a:off x="5196795" y="2677939"/>
            <a:ext cx="6094990" cy="1675459"/>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特征合并：</a:t>
            </a:r>
          </a:p>
          <a:p>
            <a:pPr>
              <a:lnSpc>
                <a:spcPct val="200000"/>
              </a:lnSpc>
            </a:pPr>
            <a:r>
              <a:rPr lang="zh-CN" altLang="en-US" dirty="0"/>
              <a:t>函数</a:t>
            </a:r>
            <a:r>
              <a:rPr lang="en-US" altLang="zh-CN" dirty="0" err="1"/>
              <a:t>join_features</a:t>
            </a:r>
            <a:r>
              <a:rPr lang="zh-CN" altLang="en-US" dirty="0"/>
              <a:t>将未压缩和压缩的协方差数据合并为一个单一张量，并使用量化过程中的索引正确映射它们。</a:t>
            </a:r>
          </a:p>
        </p:txBody>
      </p:sp>
    </p:spTree>
    <p:extLst>
      <p:ext uri="{BB962C8B-B14F-4D97-AF65-F5344CB8AC3E}">
        <p14:creationId xmlns:p14="http://schemas.microsoft.com/office/powerpoint/2010/main" val="295908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6B248D-3C9F-E511-5E37-785A36E1502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1549403A-0E72-5CFD-0B6E-4D1D82C1BF9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8B230B7F-9191-AC9D-B3FB-318557B59C2F}"/>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4" name="图片 13">
            <a:extLst>
              <a:ext uri="{FF2B5EF4-FFF2-40B4-BE49-F238E27FC236}">
                <a16:creationId xmlns:a16="http://schemas.microsoft.com/office/drawing/2014/main" id="{DEF2852F-07DD-2305-D579-80A705B952D3}"/>
              </a:ext>
            </a:extLst>
          </p:cNvPr>
          <p:cNvPicPr>
            <a:picLocks noChangeAspect="1"/>
          </p:cNvPicPr>
          <p:nvPr/>
        </p:nvPicPr>
        <p:blipFill>
          <a:blip r:embed="rId3"/>
          <a:stretch>
            <a:fillRect/>
          </a:stretch>
        </p:blipFill>
        <p:spPr>
          <a:xfrm>
            <a:off x="664102" y="171282"/>
            <a:ext cx="4045158" cy="6515435"/>
          </a:xfrm>
          <a:prstGeom prst="rect">
            <a:avLst/>
          </a:prstGeom>
        </p:spPr>
      </p:pic>
      <p:sp>
        <p:nvSpPr>
          <p:cNvPr id="15" name="文本框 14">
            <a:extLst>
              <a:ext uri="{FF2B5EF4-FFF2-40B4-BE49-F238E27FC236}">
                <a16:creationId xmlns:a16="http://schemas.microsoft.com/office/drawing/2014/main" id="{CEE6711A-FFCB-67CE-4027-56C59EDD0AD1}"/>
              </a:ext>
            </a:extLst>
          </p:cNvPr>
          <p:cNvSpPr txBox="1"/>
          <p:nvPr/>
        </p:nvSpPr>
        <p:spPr>
          <a:xfrm>
            <a:off x="4976743" y="981028"/>
            <a:ext cx="5822949" cy="89274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zh-CN" sz="1400" dirty="0"/>
              <a:t>Min-Max Quantization</a:t>
            </a:r>
            <a:r>
              <a:rPr lang="zh-CN" altLang="en-US" sz="1400" dirty="0"/>
              <a:t>（</a:t>
            </a:r>
            <a:r>
              <a:rPr lang="en-US" altLang="zh-CN" sz="1400" dirty="0"/>
              <a:t>k</a:t>
            </a:r>
            <a:r>
              <a:rPr lang="zh-CN" altLang="en-US" sz="1400" dirty="0"/>
              <a:t>位量化）是一种数据压缩技术，主要用于减少数字信号处理中使用的数据的位数</a:t>
            </a:r>
          </a:p>
        </p:txBody>
      </p:sp>
      <p:pic>
        <p:nvPicPr>
          <p:cNvPr id="17" name="图片 16">
            <a:extLst>
              <a:ext uri="{FF2B5EF4-FFF2-40B4-BE49-F238E27FC236}">
                <a16:creationId xmlns:a16="http://schemas.microsoft.com/office/drawing/2014/main" id="{6B2B67A9-2E53-14B1-484F-801A57E9FDF1}"/>
              </a:ext>
            </a:extLst>
          </p:cNvPr>
          <p:cNvPicPr>
            <a:picLocks noChangeAspect="1"/>
          </p:cNvPicPr>
          <p:nvPr/>
        </p:nvPicPr>
        <p:blipFill>
          <a:blip r:embed="rId4"/>
          <a:stretch>
            <a:fillRect/>
          </a:stretch>
        </p:blipFill>
        <p:spPr>
          <a:xfrm>
            <a:off x="5233918" y="1880494"/>
            <a:ext cx="5822949" cy="2451768"/>
          </a:xfrm>
          <a:prstGeom prst="rect">
            <a:avLst/>
          </a:prstGeom>
        </p:spPr>
      </p:pic>
      <p:pic>
        <p:nvPicPr>
          <p:cNvPr id="19" name="图片 18">
            <a:extLst>
              <a:ext uri="{FF2B5EF4-FFF2-40B4-BE49-F238E27FC236}">
                <a16:creationId xmlns:a16="http://schemas.microsoft.com/office/drawing/2014/main" id="{BAD33286-DA22-F96A-ED88-3D6C501FA031}"/>
              </a:ext>
            </a:extLst>
          </p:cNvPr>
          <p:cNvPicPr>
            <a:picLocks noChangeAspect="1"/>
          </p:cNvPicPr>
          <p:nvPr/>
        </p:nvPicPr>
        <p:blipFill>
          <a:blip r:embed="rId5"/>
          <a:stretch>
            <a:fillRect/>
          </a:stretch>
        </p:blipFill>
        <p:spPr>
          <a:xfrm>
            <a:off x="5309696" y="4389382"/>
            <a:ext cx="5671394" cy="1126374"/>
          </a:xfrm>
          <a:prstGeom prst="rect">
            <a:avLst/>
          </a:prstGeom>
        </p:spPr>
      </p:pic>
      <p:pic>
        <p:nvPicPr>
          <p:cNvPr id="21" name="图片 20">
            <a:extLst>
              <a:ext uri="{FF2B5EF4-FFF2-40B4-BE49-F238E27FC236}">
                <a16:creationId xmlns:a16="http://schemas.microsoft.com/office/drawing/2014/main" id="{FA768905-AF8A-72B1-AFE8-F969A6A202BA}"/>
              </a:ext>
            </a:extLst>
          </p:cNvPr>
          <p:cNvPicPr>
            <a:picLocks noChangeAspect="1"/>
          </p:cNvPicPr>
          <p:nvPr/>
        </p:nvPicPr>
        <p:blipFill>
          <a:blip r:embed="rId6"/>
          <a:stretch>
            <a:fillRect/>
          </a:stretch>
        </p:blipFill>
        <p:spPr>
          <a:xfrm>
            <a:off x="5309696" y="5572876"/>
            <a:ext cx="5671394" cy="1167785"/>
          </a:xfrm>
          <a:prstGeom prst="rect">
            <a:avLst/>
          </a:prstGeom>
        </p:spPr>
      </p:pic>
      <p:sp>
        <p:nvSpPr>
          <p:cNvPr id="23" name="文本框 22">
            <a:extLst>
              <a:ext uri="{FF2B5EF4-FFF2-40B4-BE49-F238E27FC236}">
                <a16:creationId xmlns:a16="http://schemas.microsoft.com/office/drawing/2014/main" id="{4B11A659-495E-DE79-B266-27E3DB19C0A2}"/>
              </a:ext>
            </a:extLst>
          </p:cNvPr>
          <p:cNvSpPr txBox="1"/>
          <p:nvPr/>
        </p:nvSpPr>
        <p:spPr>
          <a:xfrm>
            <a:off x="4840218" y="12110"/>
            <a:ext cx="6096000" cy="879087"/>
          </a:xfrm>
          <a:prstGeom prst="rect">
            <a:avLst/>
          </a:prstGeom>
          <a:noFill/>
        </p:spPr>
        <p:txBody>
          <a:bodyPr wrap="square">
            <a:spAutoFit/>
          </a:bodyPr>
          <a:lstStyle/>
          <a:p>
            <a:pPr>
              <a:lnSpc>
                <a:spcPct val="150000"/>
              </a:lnSpc>
            </a:pPr>
            <a:r>
              <a:rPr lang="zh-CN" altLang="en-US" dirty="0"/>
              <a:t>通过量化感知的精调，可以在保持压缩优势的同时，尽可能恢复这些损失的精度</a:t>
            </a:r>
          </a:p>
        </p:txBody>
      </p:sp>
    </p:spTree>
    <p:extLst>
      <p:ext uri="{BB962C8B-B14F-4D97-AF65-F5344CB8AC3E}">
        <p14:creationId xmlns:p14="http://schemas.microsoft.com/office/powerpoint/2010/main" val="290325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76033C-BA81-4625-1174-39A890F11F4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473C9EBA-C417-BF17-0427-7ADA1992F4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6C138EF-E239-DB97-3114-1A9ADFE494E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2377C712-A94E-D9EA-E8F8-E29EE4135DBE}"/>
              </a:ext>
            </a:extLst>
          </p:cNvPr>
          <p:cNvPicPr>
            <a:picLocks noChangeAspect="1"/>
          </p:cNvPicPr>
          <p:nvPr/>
        </p:nvPicPr>
        <p:blipFill>
          <a:blip r:embed="rId3"/>
          <a:stretch>
            <a:fillRect/>
          </a:stretch>
        </p:blipFill>
        <p:spPr>
          <a:xfrm>
            <a:off x="289563" y="409695"/>
            <a:ext cx="5892460" cy="3471044"/>
          </a:xfrm>
          <a:prstGeom prst="rect">
            <a:avLst/>
          </a:prstGeom>
        </p:spPr>
      </p:pic>
      <p:pic>
        <p:nvPicPr>
          <p:cNvPr id="8" name="图片 7">
            <a:extLst>
              <a:ext uri="{FF2B5EF4-FFF2-40B4-BE49-F238E27FC236}">
                <a16:creationId xmlns:a16="http://schemas.microsoft.com/office/drawing/2014/main" id="{D82D485F-FA69-EA3A-0976-CD82341282DB}"/>
              </a:ext>
            </a:extLst>
          </p:cNvPr>
          <p:cNvPicPr>
            <a:picLocks noChangeAspect="1"/>
          </p:cNvPicPr>
          <p:nvPr/>
        </p:nvPicPr>
        <p:blipFill>
          <a:blip r:embed="rId4"/>
          <a:stretch>
            <a:fillRect/>
          </a:stretch>
        </p:blipFill>
        <p:spPr>
          <a:xfrm>
            <a:off x="6515283" y="198975"/>
            <a:ext cx="4750044" cy="3778444"/>
          </a:xfrm>
          <a:prstGeom prst="rect">
            <a:avLst/>
          </a:prstGeom>
        </p:spPr>
      </p:pic>
      <p:sp>
        <p:nvSpPr>
          <p:cNvPr id="10" name="文本框 9">
            <a:extLst>
              <a:ext uri="{FF2B5EF4-FFF2-40B4-BE49-F238E27FC236}">
                <a16:creationId xmlns:a16="http://schemas.microsoft.com/office/drawing/2014/main" id="{F6E085F9-2A36-2BF5-7E91-7C11F79D05DA}"/>
              </a:ext>
            </a:extLst>
          </p:cNvPr>
          <p:cNvSpPr txBox="1"/>
          <p:nvPr/>
        </p:nvSpPr>
        <p:spPr>
          <a:xfrm>
            <a:off x="546338" y="4239482"/>
            <a:ext cx="7062159" cy="369332"/>
          </a:xfrm>
          <a:prstGeom prst="rect">
            <a:avLst/>
          </a:prstGeom>
          <a:noFill/>
        </p:spPr>
        <p:txBody>
          <a:bodyPr wrap="square">
            <a:spAutoFit/>
          </a:bodyPr>
          <a:lstStyle/>
          <a:p>
            <a:r>
              <a:rPr lang="zh-CN" altLang="en-US" dirty="0"/>
              <a:t> </a:t>
            </a:r>
            <a:r>
              <a:rPr lang="en-US" altLang="zh-CN" dirty="0" err="1"/>
              <a:t>MinMax</a:t>
            </a:r>
            <a:r>
              <a:rPr lang="en-US" altLang="zh-CN" dirty="0"/>
              <a:t> </a:t>
            </a:r>
            <a:r>
              <a:rPr lang="zh-CN" altLang="en-US" dirty="0"/>
              <a:t>其实就是简单的把浮点数直接映射到 </a:t>
            </a:r>
            <a:r>
              <a:rPr lang="en-US" altLang="zh-CN" dirty="0"/>
              <a:t>int8 </a:t>
            </a:r>
            <a:r>
              <a:rPr lang="zh-CN" altLang="en-US" dirty="0"/>
              <a:t>的数据范围</a:t>
            </a:r>
          </a:p>
        </p:txBody>
      </p:sp>
      <p:sp>
        <p:nvSpPr>
          <p:cNvPr id="12" name="文本框 11">
            <a:extLst>
              <a:ext uri="{FF2B5EF4-FFF2-40B4-BE49-F238E27FC236}">
                <a16:creationId xmlns:a16="http://schemas.microsoft.com/office/drawing/2014/main" id="{11CF4EEE-5184-97C2-F231-4C510E9D5FEA}"/>
              </a:ext>
            </a:extLst>
          </p:cNvPr>
          <p:cNvSpPr txBox="1"/>
          <p:nvPr/>
        </p:nvSpPr>
        <p:spPr>
          <a:xfrm>
            <a:off x="546338" y="5159882"/>
            <a:ext cx="6970145" cy="879087"/>
          </a:xfrm>
          <a:prstGeom prst="rect">
            <a:avLst/>
          </a:prstGeom>
          <a:noFill/>
        </p:spPr>
        <p:txBody>
          <a:bodyPr wrap="square">
            <a:spAutoFit/>
          </a:bodyPr>
          <a:lstStyle/>
          <a:p>
            <a:pPr>
              <a:lnSpc>
                <a:spcPct val="150000"/>
              </a:lnSpc>
            </a:pPr>
            <a:r>
              <a:rPr lang="zh-CN" altLang="en-US" dirty="0"/>
              <a:t>训练完成后，参数可以以较低的比特精度（</a:t>
            </a:r>
            <a:r>
              <a:rPr lang="en-US" altLang="zh-CN" dirty="0"/>
              <a:t>int8</a:t>
            </a:r>
            <a:r>
              <a:rPr lang="zh-CN" altLang="en-US" dirty="0"/>
              <a:t>）存储，而用于重新缩放的最小和最大值则以全精度（</a:t>
            </a:r>
            <a:r>
              <a:rPr lang="en-US" altLang="zh-CN" dirty="0"/>
              <a:t>32</a:t>
            </a:r>
            <a:r>
              <a:rPr lang="zh-CN" altLang="en-US" dirty="0"/>
              <a:t>位浮点）存储。</a:t>
            </a:r>
          </a:p>
        </p:txBody>
      </p:sp>
    </p:spTree>
    <p:extLst>
      <p:ext uri="{BB962C8B-B14F-4D97-AF65-F5344CB8AC3E}">
        <p14:creationId xmlns:p14="http://schemas.microsoft.com/office/powerpoint/2010/main" val="405671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p>
        </p:txBody>
      </p:sp>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905C99FA-E226-4C95-10AE-6AF581BA0362}"/>
              </a:ext>
            </a:extLst>
          </p:cNvPr>
          <p:cNvPicPr>
            <a:picLocks noChangeAspect="1"/>
          </p:cNvPicPr>
          <p:nvPr/>
        </p:nvPicPr>
        <p:blipFill>
          <a:blip r:embed="rId4"/>
          <a:stretch>
            <a:fillRect/>
          </a:stretch>
        </p:blipFill>
        <p:spPr>
          <a:xfrm>
            <a:off x="1362734" y="1252731"/>
            <a:ext cx="9261733" cy="2689483"/>
          </a:xfrm>
          <a:prstGeom prst="rect">
            <a:avLst/>
          </a:prstGeom>
        </p:spPr>
      </p:pic>
      <p:sp>
        <p:nvSpPr>
          <p:cNvPr id="8" name="矩形 7">
            <a:extLst>
              <a:ext uri="{FF2B5EF4-FFF2-40B4-BE49-F238E27FC236}">
                <a16:creationId xmlns:a16="http://schemas.microsoft.com/office/drawing/2014/main" id="{D295CC7E-5402-D796-90AE-57B045863278}"/>
              </a:ext>
            </a:extLst>
          </p:cNvPr>
          <p:cNvSpPr/>
          <p:nvPr/>
        </p:nvSpPr>
        <p:spPr>
          <a:xfrm>
            <a:off x="4965616" y="2313250"/>
            <a:ext cx="2301139" cy="3330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B574A20-591D-18D7-682B-73FEF408C3B9}"/>
              </a:ext>
            </a:extLst>
          </p:cNvPr>
          <p:cNvSpPr txBox="1"/>
          <p:nvPr/>
        </p:nvSpPr>
        <p:spPr>
          <a:xfrm>
            <a:off x="1230806" y="883399"/>
            <a:ext cx="6094990" cy="369332"/>
          </a:xfrm>
          <a:prstGeom prst="rect">
            <a:avLst/>
          </a:prstGeom>
          <a:noFill/>
        </p:spPr>
        <p:txBody>
          <a:bodyPr wrap="square">
            <a:spAutoFit/>
          </a:bodyPr>
          <a:lstStyle/>
          <a:p>
            <a:r>
              <a:rPr lang="en-US" altLang="zh-CN" b="1" dirty="0"/>
              <a:t>2311.18159</a:t>
            </a:r>
            <a:endParaRPr lang="zh-CN" altLang="en-US" b="1" dirty="0"/>
          </a:p>
        </p:txBody>
      </p:sp>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1BEC32-261B-9BE0-B09C-50E22FC763B8}"/>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9AA6A3DC-8C08-BFB0-A1CE-9F9E127A25D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4EA4111D-8FA7-6BEA-5100-54ADF32EF525}"/>
              </a:ext>
            </a:extLst>
          </p:cNvPr>
          <p:cNvPicPr>
            <a:picLocks noChangeAspect="1"/>
          </p:cNvPicPr>
          <p:nvPr/>
        </p:nvPicPr>
        <p:blipFill>
          <a:blip r:embed="rId2"/>
          <a:stretch>
            <a:fillRect/>
          </a:stretch>
        </p:blipFill>
        <p:spPr>
          <a:xfrm>
            <a:off x="635799" y="759703"/>
            <a:ext cx="3892750" cy="749339"/>
          </a:xfrm>
          <a:prstGeom prst="rect">
            <a:avLst/>
          </a:prstGeom>
        </p:spPr>
      </p:pic>
      <p:sp>
        <p:nvSpPr>
          <p:cNvPr id="7" name="文本框 6">
            <a:extLst>
              <a:ext uri="{FF2B5EF4-FFF2-40B4-BE49-F238E27FC236}">
                <a16:creationId xmlns:a16="http://schemas.microsoft.com/office/drawing/2014/main" id="{0D2FC0BF-A01A-09C6-C213-DF9AFDEDC5CB}"/>
              </a:ext>
            </a:extLst>
          </p:cNvPr>
          <p:cNvSpPr txBox="1"/>
          <p:nvPr/>
        </p:nvSpPr>
        <p:spPr>
          <a:xfrm>
            <a:off x="5169327" y="829514"/>
            <a:ext cx="6096000" cy="3961726"/>
          </a:xfrm>
          <a:prstGeom prst="rect">
            <a:avLst/>
          </a:prstGeom>
          <a:noFill/>
        </p:spPr>
        <p:txBody>
          <a:bodyPr wrap="square">
            <a:spAutoFit/>
          </a:bodyPr>
          <a:lstStyle/>
          <a:p>
            <a:pPr algn="just">
              <a:lnSpc>
                <a:spcPct val="200000"/>
              </a:lnSpc>
            </a:pPr>
            <a:r>
              <a:rPr lang="en-US" altLang="zh-CN" sz="1600" dirty="0"/>
              <a:t>DEFLATE</a:t>
            </a:r>
            <a:r>
              <a:rPr lang="zh-CN" altLang="en-US" sz="1600" dirty="0"/>
              <a:t>结合了</a:t>
            </a:r>
            <a:r>
              <a:rPr lang="en-US" altLang="zh-CN" sz="1600" dirty="0"/>
              <a:t>LZ77</a:t>
            </a:r>
            <a:r>
              <a:rPr lang="zh-CN" altLang="en-US" sz="1600" dirty="0"/>
              <a:t>和霍夫曼编码（</a:t>
            </a:r>
            <a:r>
              <a:rPr lang="en-US" altLang="zh-CN" sz="1600" dirty="0"/>
              <a:t>Huffman coding</a:t>
            </a:r>
            <a:r>
              <a:rPr lang="zh-CN" altLang="en-US" sz="1600" dirty="0"/>
              <a:t>）算法。</a:t>
            </a:r>
            <a:r>
              <a:rPr lang="en-US" altLang="zh-CN" sz="1600" dirty="0"/>
              <a:t>LZ77</a:t>
            </a:r>
            <a:r>
              <a:rPr lang="zh-CN" altLang="en-US" sz="1600" dirty="0"/>
              <a:t>用于识别并替换文件中的重复字符串，霍夫曼编码则是一种根据字符出现频率来进行编码的算法，频率高的字符使用较短的代码。</a:t>
            </a:r>
            <a:endParaRPr lang="en-US" altLang="zh-CN" sz="1600" dirty="0"/>
          </a:p>
          <a:p>
            <a:pPr algn="just">
              <a:lnSpc>
                <a:spcPct val="200000"/>
              </a:lnSpc>
            </a:pPr>
            <a:endParaRPr lang="en-US" altLang="zh-CN" sz="1600" dirty="0"/>
          </a:p>
          <a:p>
            <a:pPr algn="just">
              <a:lnSpc>
                <a:spcPct val="200000"/>
              </a:lnSpc>
            </a:pPr>
            <a:r>
              <a:rPr lang="zh-CN" altLang="en-US" sz="1600" dirty="0"/>
              <a:t>步骤</a:t>
            </a:r>
            <a:endParaRPr lang="en-US" altLang="zh-CN" sz="1600" dirty="0"/>
          </a:p>
          <a:p>
            <a:pPr algn="just">
              <a:lnSpc>
                <a:spcPct val="200000"/>
              </a:lnSpc>
            </a:pPr>
            <a:r>
              <a:rPr lang="en-US" altLang="zh-CN" sz="1600" dirty="0"/>
              <a:t>1. </a:t>
            </a:r>
            <a:r>
              <a:rPr lang="zh-CN" altLang="en-US" sz="1600" dirty="0"/>
              <a:t>使用</a:t>
            </a:r>
            <a:r>
              <a:rPr lang="en-US" altLang="zh-CN" sz="1600" dirty="0"/>
              <a:t>LZ77</a:t>
            </a:r>
            <a:r>
              <a:rPr lang="zh-CN" altLang="en-US" sz="1600" dirty="0"/>
              <a:t>算法识别并压缩重复的数据。</a:t>
            </a:r>
          </a:p>
          <a:p>
            <a:pPr algn="just">
              <a:lnSpc>
                <a:spcPct val="200000"/>
              </a:lnSpc>
            </a:pPr>
            <a:r>
              <a:rPr lang="en-US" altLang="zh-CN" sz="1600" dirty="0"/>
              <a:t>2. </a:t>
            </a:r>
            <a:r>
              <a:rPr lang="zh-CN" altLang="en-US" sz="1600" dirty="0"/>
              <a:t>使用霍夫曼编码进一步压缩</a:t>
            </a:r>
            <a:r>
              <a:rPr lang="en-US" altLang="zh-CN" sz="1600" dirty="0"/>
              <a:t>LZ77</a:t>
            </a:r>
            <a:r>
              <a:rPr lang="zh-CN" altLang="en-US" sz="1600" dirty="0"/>
              <a:t>输出的数据，包括直接字符和对重复数据的引用。</a:t>
            </a:r>
          </a:p>
        </p:txBody>
      </p:sp>
      <p:pic>
        <p:nvPicPr>
          <p:cNvPr id="9" name="图片 8">
            <a:extLst>
              <a:ext uri="{FF2B5EF4-FFF2-40B4-BE49-F238E27FC236}">
                <a16:creationId xmlns:a16="http://schemas.microsoft.com/office/drawing/2014/main" id="{9BD9ACF6-6615-5EFD-2262-490AE07DAFDE}"/>
              </a:ext>
            </a:extLst>
          </p:cNvPr>
          <p:cNvPicPr>
            <a:picLocks noChangeAspect="1"/>
          </p:cNvPicPr>
          <p:nvPr/>
        </p:nvPicPr>
        <p:blipFill>
          <a:blip r:embed="rId3"/>
          <a:stretch>
            <a:fillRect/>
          </a:stretch>
        </p:blipFill>
        <p:spPr>
          <a:xfrm>
            <a:off x="635799" y="1458517"/>
            <a:ext cx="3892750" cy="2573504"/>
          </a:xfrm>
          <a:prstGeom prst="rect">
            <a:avLst/>
          </a:prstGeom>
        </p:spPr>
      </p:pic>
      <p:pic>
        <p:nvPicPr>
          <p:cNvPr id="10" name="图片 9">
            <a:extLst>
              <a:ext uri="{FF2B5EF4-FFF2-40B4-BE49-F238E27FC236}">
                <a16:creationId xmlns:a16="http://schemas.microsoft.com/office/drawing/2014/main" id="{3DE56231-5DCF-51D0-4342-0F9D8594C42B}"/>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10129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39ABDF-1B2B-16A9-490B-4E14B566BA0B}"/>
              </a:ext>
            </a:extLst>
          </p:cNvPr>
          <p:cNvSpPr>
            <a:spLocks noGrp="1"/>
          </p:cNvSpPr>
          <p:nvPr>
            <p:ph type="sldNum" sz="quarter" idx="12"/>
          </p:nvPr>
        </p:nvSpPr>
        <p:spPr/>
        <p:txBody>
          <a:bodyPr/>
          <a:lstStyle/>
          <a:p>
            <a:fld id="{565CE74E-AB26-4998-AD42-012C4C1AD076}" type="slidenum">
              <a:rPr lang="zh-CN" altLang="en-US" smtClean="0"/>
              <a:t>21</a:t>
            </a:fld>
            <a:endParaRPr lang="zh-CN" altLang="en-US" dirty="0"/>
          </a:p>
        </p:txBody>
      </p:sp>
      <p:pic>
        <p:nvPicPr>
          <p:cNvPr id="4" name="图片 3">
            <a:extLst>
              <a:ext uri="{FF2B5EF4-FFF2-40B4-BE49-F238E27FC236}">
                <a16:creationId xmlns:a16="http://schemas.microsoft.com/office/drawing/2014/main" id="{BCA58CCC-D209-FA0D-2373-1FF6229E2433}"/>
              </a:ext>
            </a:extLst>
          </p:cNvPr>
          <p:cNvPicPr>
            <a:picLocks noChangeAspect="1"/>
          </p:cNvPicPr>
          <p:nvPr/>
        </p:nvPicPr>
        <p:blipFill>
          <a:blip r:embed="rId2"/>
          <a:stretch>
            <a:fillRect/>
          </a:stretch>
        </p:blipFill>
        <p:spPr>
          <a:xfrm>
            <a:off x="218142" y="101667"/>
            <a:ext cx="5690134" cy="5177089"/>
          </a:xfrm>
          <a:prstGeom prst="rect">
            <a:avLst/>
          </a:prstGeom>
        </p:spPr>
      </p:pic>
      <p:sp>
        <p:nvSpPr>
          <p:cNvPr id="5" name="矩形 4">
            <a:extLst>
              <a:ext uri="{FF2B5EF4-FFF2-40B4-BE49-F238E27FC236}">
                <a16:creationId xmlns:a16="http://schemas.microsoft.com/office/drawing/2014/main" id="{8C3447A0-4FA9-9426-FF3A-13C8446B08E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9046E11B-4161-380E-3306-F7C9EDC68DBB}"/>
              </a:ext>
            </a:extLst>
          </p:cNvPr>
          <p:cNvSpPr txBox="1"/>
          <p:nvPr/>
        </p:nvSpPr>
        <p:spPr>
          <a:xfrm>
            <a:off x="1254537" y="2276947"/>
            <a:ext cx="1667773" cy="369332"/>
          </a:xfrm>
          <a:prstGeom prst="rect">
            <a:avLst/>
          </a:prstGeom>
          <a:noFill/>
        </p:spPr>
        <p:txBody>
          <a:bodyPr wrap="square">
            <a:spAutoFit/>
          </a:bodyPr>
          <a:lstStyle/>
          <a:p>
            <a:r>
              <a:rPr lang="en-US" altLang="zh-CN" dirty="0"/>
              <a:t>search buffer</a:t>
            </a:r>
            <a:endParaRPr lang="zh-CN" altLang="en-US" dirty="0"/>
          </a:p>
        </p:txBody>
      </p:sp>
      <p:sp>
        <p:nvSpPr>
          <p:cNvPr id="9" name="文本框 8">
            <a:extLst>
              <a:ext uri="{FF2B5EF4-FFF2-40B4-BE49-F238E27FC236}">
                <a16:creationId xmlns:a16="http://schemas.microsoft.com/office/drawing/2014/main" id="{F29A8249-C86B-417B-968F-8CCE275D399C}"/>
              </a:ext>
            </a:extLst>
          </p:cNvPr>
          <p:cNvSpPr txBox="1"/>
          <p:nvPr/>
        </p:nvSpPr>
        <p:spPr>
          <a:xfrm>
            <a:off x="1254537" y="3174094"/>
            <a:ext cx="2001329" cy="369332"/>
          </a:xfrm>
          <a:prstGeom prst="rect">
            <a:avLst/>
          </a:prstGeom>
          <a:noFill/>
        </p:spPr>
        <p:txBody>
          <a:bodyPr wrap="square">
            <a:spAutoFit/>
          </a:bodyPr>
          <a:lstStyle/>
          <a:p>
            <a:r>
              <a:rPr lang="en-US" altLang="zh-CN" dirty="0"/>
              <a:t>lookahead buffer</a:t>
            </a:r>
            <a:endParaRPr lang="zh-CN" altLang="en-US" dirty="0"/>
          </a:p>
        </p:txBody>
      </p:sp>
      <p:pic>
        <p:nvPicPr>
          <p:cNvPr id="11" name="图片 10">
            <a:extLst>
              <a:ext uri="{FF2B5EF4-FFF2-40B4-BE49-F238E27FC236}">
                <a16:creationId xmlns:a16="http://schemas.microsoft.com/office/drawing/2014/main" id="{4452B7AB-0679-C406-1BD7-794A45092594}"/>
              </a:ext>
            </a:extLst>
          </p:cNvPr>
          <p:cNvPicPr>
            <a:picLocks noChangeAspect="1"/>
          </p:cNvPicPr>
          <p:nvPr/>
        </p:nvPicPr>
        <p:blipFill>
          <a:blip r:embed="rId3"/>
          <a:stretch>
            <a:fillRect/>
          </a:stretch>
        </p:blipFill>
        <p:spPr>
          <a:xfrm>
            <a:off x="5977578" y="475446"/>
            <a:ext cx="5751085" cy="4801221"/>
          </a:xfrm>
          <a:prstGeom prst="rect">
            <a:avLst/>
          </a:prstGeom>
        </p:spPr>
      </p:pic>
      <p:pic>
        <p:nvPicPr>
          <p:cNvPr id="12" name="图片 11">
            <a:extLst>
              <a:ext uri="{FF2B5EF4-FFF2-40B4-BE49-F238E27FC236}">
                <a16:creationId xmlns:a16="http://schemas.microsoft.com/office/drawing/2014/main" id="{7E752CCD-30B4-EBD9-B50B-8E378A96721A}"/>
              </a:ext>
            </a:extLst>
          </p:cNvPr>
          <p:cNvPicPr>
            <a:picLocks noChangeAspect="1"/>
          </p:cNvPicPr>
          <p:nvPr/>
        </p:nvPicPr>
        <p:blipFill>
          <a:blip r:embed="rId4"/>
          <a:stretch>
            <a:fillRect/>
          </a:stretch>
        </p:blipFill>
        <p:spPr>
          <a:xfrm>
            <a:off x="11265327" y="12110"/>
            <a:ext cx="926672" cy="926672"/>
          </a:xfrm>
          <a:prstGeom prst="rect">
            <a:avLst/>
          </a:prstGeom>
        </p:spPr>
      </p:pic>
      <p:sp>
        <p:nvSpPr>
          <p:cNvPr id="14" name="文本框 13">
            <a:extLst>
              <a:ext uri="{FF2B5EF4-FFF2-40B4-BE49-F238E27FC236}">
                <a16:creationId xmlns:a16="http://schemas.microsoft.com/office/drawing/2014/main" id="{7361EBDF-39BE-E8D8-7567-C4CD5D0779BD}"/>
              </a:ext>
            </a:extLst>
          </p:cNvPr>
          <p:cNvSpPr txBox="1"/>
          <p:nvPr/>
        </p:nvSpPr>
        <p:spPr>
          <a:xfrm>
            <a:off x="1254537" y="4333771"/>
            <a:ext cx="3617344" cy="369332"/>
          </a:xfrm>
          <a:prstGeom prst="rect">
            <a:avLst/>
          </a:prstGeom>
          <a:noFill/>
        </p:spPr>
        <p:txBody>
          <a:bodyPr wrap="square">
            <a:spAutoFit/>
          </a:bodyPr>
          <a:lstStyle/>
          <a:p>
            <a:r>
              <a:rPr lang="en-US" altLang="zh-CN" dirty="0"/>
              <a:t>sliding window</a:t>
            </a:r>
            <a:endParaRPr lang="zh-CN" altLang="en-US" dirty="0"/>
          </a:p>
        </p:txBody>
      </p:sp>
      <p:sp>
        <p:nvSpPr>
          <p:cNvPr id="10" name="文本框 9">
            <a:extLst>
              <a:ext uri="{FF2B5EF4-FFF2-40B4-BE49-F238E27FC236}">
                <a16:creationId xmlns:a16="http://schemas.microsoft.com/office/drawing/2014/main" id="{5998F074-59FA-2F91-1D1C-7075364B3627}"/>
              </a:ext>
            </a:extLst>
          </p:cNvPr>
          <p:cNvSpPr txBox="1"/>
          <p:nvPr/>
        </p:nvSpPr>
        <p:spPr>
          <a:xfrm>
            <a:off x="637778" y="5390038"/>
            <a:ext cx="11090885" cy="892745"/>
          </a:xfrm>
          <a:prstGeom prst="rect">
            <a:avLst/>
          </a:prstGeom>
          <a:noFill/>
        </p:spPr>
        <p:txBody>
          <a:bodyPr wrap="square">
            <a:spAutoFit/>
          </a:bodyPr>
          <a:lstStyle/>
          <a:p>
            <a:pPr>
              <a:lnSpc>
                <a:spcPct val="200000"/>
              </a:lnSpc>
            </a:pPr>
            <a:r>
              <a:rPr lang="zh-CN" altLang="en-US" sz="1400" b="1" dirty="0"/>
              <a:t>重复序列</a:t>
            </a:r>
            <a:r>
              <a:rPr lang="zh-CN" altLang="en-US" sz="1400" dirty="0"/>
              <a:t>： 如果找到重复序列，则</a:t>
            </a:r>
            <a:r>
              <a:rPr lang="en-US" altLang="zh-CN" sz="1400" dirty="0"/>
              <a:t>LZ77</a:t>
            </a:r>
            <a:r>
              <a:rPr lang="zh-CN" altLang="en-US" sz="1400" dirty="0"/>
              <a:t>会输出两个值：距离（从当前位置到重复序列的起始位置的距离）和长度（重复序列的长度）。</a:t>
            </a:r>
          </a:p>
          <a:p>
            <a:pPr>
              <a:lnSpc>
                <a:spcPct val="200000"/>
              </a:lnSpc>
            </a:pPr>
            <a:r>
              <a:rPr lang="zh-CN" altLang="en-US" sz="1400" b="1" dirty="0"/>
              <a:t>未找到重复序列： </a:t>
            </a:r>
            <a:r>
              <a:rPr lang="zh-CN" altLang="en-US" sz="1400" dirty="0"/>
              <a:t>如果未找到重复序列，则输出当前位置的原始数据。</a:t>
            </a:r>
          </a:p>
        </p:txBody>
      </p:sp>
    </p:spTree>
    <p:extLst>
      <p:ext uri="{BB962C8B-B14F-4D97-AF65-F5344CB8AC3E}">
        <p14:creationId xmlns:p14="http://schemas.microsoft.com/office/powerpoint/2010/main" val="1029567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8E8B11-6E64-C8BC-FECB-DF6CE25EA205}"/>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F53EEE7D-E572-34A7-F5AB-4E39977E6C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FDA7093-FD4D-87BF-0DBA-FB861222F8AC}"/>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6A02033-542A-0AD6-82F9-D5D1460890D2}"/>
              </a:ext>
            </a:extLst>
          </p:cNvPr>
          <p:cNvPicPr>
            <a:picLocks noChangeAspect="1"/>
          </p:cNvPicPr>
          <p:nvPr/>
        </p:nvPicPr>
        <p:blipFill>
          <a:blip r:embed="rId3"/>
          <a:stretch>
            <a:fillRect/>
          </a:stretch>
        </p:blipFill>
        <p:spPr>
          <a:xfrm>
            <a:off x="382145" y="1391727"/>
            <a:ext cx="4881075" cy="3869145"/>
          </a:xfrm>
          <a:prstGeom prst="rect">
            <a:avLst/>
          </a:prstGeom>
        </p:spPr>
      </p:pic>
      <p:pic>
        <p:nvPicPr>
          <p:cNvPr id="8" name="图片 7">
            <a:extLst>
              <a:ext uri="{FF2B5EF4-FFF2-40B4-BE49-F238E27FC236}">
                <a16:creationId xmlns:a16="http://schemas.microsoft.com/office/drawing/2014/main" id="{A01E9FD7-5A92-1A19-C43F-455591685CCA}"/>
              </a:ext>
            </a:extLst>
          </p:cNvPr>
          <p:cNvPicPr>
            <a:picLocks noChangeAspect="1"/>
          </p:cNvPicPr>
          <p:nvPr/>
        </p:nvPicPr>
        <p:blipFill>
          <a:blip r:embed="rId4"/>
          <a:stretch>
            <a:fillRect/>
          </a:stretch>
        </p:blipFill>
        <p:spPr>
          <a:xfrm>
            <a:off x="6375401" y="1391727"/>
            <a:ext cx="5504034" cy="3752279"/>
          </a:xfrm>
          <a:prstGeom prst="rect">
            <a:avLst/>
          </a:prstGeom>
        </p:spPr>
      </p:pic>
    </p:spTree>
    <p:extLst>
      <p:ext uri="{BB962C8B-B14F-4D97-AF65-F5344CB8AC3E}">
        <p14:creationId xmlns:p14="http://schemas.microsoft.com/office/powerpoint/2010/main" val="254606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CA0877-FEDE-FC5A-F9D6-267087B11AD3}"/>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501638F4-0D46-B41D-5F25-623F2F1F28F3}"/>
              </a:ext>
            </a:extLst>
          </p:cNvPr>
          <p:cNvPicPr>
            <a:picLocks noChangeAspect="1"/>
          </p:cNvPicPr>
          <p:nvPr/>
        </p:nvPicPr>
        <p:blipFill>
          <a:blip r:embed="rId2"/>
          <a:stretch>
            <a:fillRect/>
          </a:stretch>
        </p:blipFill>
        <p:spPr>
          <a:xfrm>
            <a:off x="778181" y="1771291"/>
            <a:ext cx="5019849" cy="3801623"/>
          </a:xfrm>
          <a:prstGeom prst="rect">
            <a:avLst/>
          </a:prstGeom>
        </p:spPr>
      </p:pic>
      <p:sp>
        <p:nvSpPr>
          <p:cNvPr id="5" name="矩形 4">
            <a:extLst>
              <a:ext uri="{FF2B5EF4-FFF2-40B4-BE49-F238E27FC236}">
                <a16:creationId xmlns:a16="http://schemas.microsoft.com/office/drawing/2014/main" id="{7482DE73-2047-763D-0FF0-517A58D0552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2BDD1506-AFB9-D026-FA31-614ED17DB6EA}"/>
              </a:ext>
            </a:extLst>
          </p:cNvPr>
          <p:cNvPicPr>
            <a:picLocks noChangeAspect="1"/>
          </p:cNvPicPr>
          <p:nvPr/>
        </p:nvPicPr>
        <p:blipFill>
          <a:blip r:embed="rId3"/>
          <a:stretch>
            <a:fillRect/>
          </a:stretch>
        </p:blipFill>
        <p:spPr>
          <a:xfrm>
            <a:off x="6486062" y="1418920"/>
            <a:ext cx="5019848" cy="4721270"/>
          </a:xfrm>
          <a:prstGeom prst="rect">
            <a:avLst/>
          </a:prstGeom>
        </p:spPr>
      </p:pic>
      <p:pic>
        <p:nvPicPr>
          <p:cNvPr id="10" name="图片 9">
            <a:extLst>
              <a:ext uri="{FF2B5EF4-FFF2-40B4-BE49-F238E27FC236}">
                <a16:creationId xmlns:a16="http://schemas.microsoft.com/office/drawing/2014/main" id="{D49E30BC-5211-C6C7-307A-43099251A181}"/>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757106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E84E63-0401-AA13-D88F-5C260F497965}"/>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3" name="图片 2">
            <a:extLst>
              <a:ext uri="{FF2B5EF4-FFF2-40B4-BE49-F238E27FC236}">
                <a16:creationId xmlns:a16="http://schemas.microsoft.com/office/drawing/2014/main" id="{6CB4526A-09CE-13F5-2EB8-2ED0EA4F6A62}"/>
              </a:ext>
            </a:extLst>
          </p:cNvPr>
          <p:cNvPicPr>
            <a:picLocks noChangeAspect="1"/>
          </p:cNvPicPr>
          <p:nvPr/>
        </p:nvPicPr>
        <p:blipFill>
          <a:blip r:embed="rId2"/>
          <a:stretch>
            <a:fillRect/>
          </a:stretch>
        </p:blipFill>
        <p:spPr>
          <a:xfrm>
            <a:off x="390187" y="1155084"/>
            <a:ext cx="5352752" cy="3834716"/>
          </a:xfrm>
          <a:prstGeom prst="rect">
            <a:avLst/>
          </a:prstGeom>
        </p:spPr>
      </p:pic>
      <p:sp>
        <p:nvSpPr>
          <p:cNvPr id="4" name="矩形 3">
            <a:extLst>
              <a:ext uri="{FF2B5EF4-FFF2-40B4-BE49-F238E27FC236}">
                <a16:creationId xmlns:a16="http://schemas.microsoft.com/office/drawing/2014/main" id="{FC62ED69-0377-AC90-BF74-AD25DB96F6B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873C22E-7D6F-8EE7-5FC2-EB681A6EE605}"/>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84706364-88A4-46FD-8352-6AD771813B4B}"/>
              </a:ext>
            </a:extLst>
          </p:cNvPr>
          <p:cNvPicPr>
            <a:picLocks noChangeAspect="1"/>
          </p:cNvPicPr>
          <p:nvPr/>
        </p:nvPicPr>
        <p:blipFill>
          <a:blip r:embed="rId4"/>
          <a:stretch>
            <a:fillRect/>
          </a:stretch>
        </p:blipFill>
        <p:spPr>
          <a:xfrm>
            <a:off x="6269997" y="-14116"/>
            <a:ext cx="4986968" cy="4816153"/>
          </a:xfrm>
          <a:prstGeom prst="rect">
            <a:avLst/>
          </a:prstGeom>
        </p:spPr>
      </p:pic>
      <p:pic>
        <p:nvPicPr>
          <p:cNvPr id="9" name="图片 8">
            <a:extLst>
              <a:ext uri="{FF2B5EF4-FFF2-40B4-BE49-F238E27FC236}">
                <a16:creationId xmlns:a16="http://schemas.microsoft.com/office/drawing/2014/main" id="{A4228428-7B45-6A61-7B3A-E05025722E2C}"/>
              </a:ext>
            </a:extLst>
          </p:cNvPr>
          <p:cNvPicPr>
            <a:picLocks noChangeAspect="1"/>
          </p:cNvPicPr>
          <p:nvPr/>
        </p:nvPicPr>
        <p:blipFill>
          <a:blip r:embed="rId5"/>
          <a:stretch>
            <a:fillRect/>
          </a:stretch>
        </p:blipFill>
        <p:spPr>
          <a:xfrm>
            <a:off x="6277763" y="4802037"/>
            <a:ext cx="4979202" cy="1605106"/>
          </a:xfrm>
          <a:prstGeom prst="rect">
            <a:avLst/>
          </a:prstGeom>
        </p:spPr>
      </p:pic>
    </p:spTree>
    <p:extLst>
      <p:ext uri="{BB962C8B-B14F-4D97-AF65-F5344CB8AC3E}">
        <p14:creationId xmlns:p14="http://schemas.microsoft.com/office/powerpoint/2010/main" val="499932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3F4585-00ED-1D5F-B7EB-26EF0A73CEAF}"/>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4" name="图片 3">
            <a:extLst>
              <a:ext uri="{FF2B5EF4-FFF2-40B4-BE49-F238E27FC236}">
                <a16:creationId xmlns:a16="http://schemas.microsoft.com/office/drawing/2014/main" id="{E0B07FF2-2777-5006-48ED-C0BF687CA293}"/>
              </a:ext>
            </a:extLst>
          </p:cNvPr>
          <p:cNvPicPr>
            <a:picLocks noChangeAspect="1"/>
          </p:cNvPicPr>
          <p:nvPr/>
        </p:nvPicPr>
        <p:blipFill>
          <a:blip r:embed="rId2"/>
          <a:stretch>
            <a:fillRect/>
          </a:stretch>
        </p:blipFill>
        <p:spPr>
          <a:xfrm>
            <a:off x="1580077" y="1132811"/>
            <a:ext cx="7839970" cy="4006855"/>
          </a:xfrm>
          <a:prstGeom prst="rect">
            <a:avLst/>
          </a:prstGeom>
        </p:spPr>
      </p:pic>
      <p:sp>
        <p:nvSpPr>
          <p:cNvPr id="5" name="矩形 4">
            <a:extLst>
              <a:ext uri="{FF2B5EF4-FFF2-40B4-BE49-F238E27FC236}">
                <a16:creationId xmlns:a16="http://schemas.microsoft.com/office/drawing/2014/main" id="{303D34DC-0821-4BC0-AEAD-F1502BDBFF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F9756BC-DB56-857D-E435-A8D744A4F96A}"/>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42465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D4ABE5-6C05-B80C-EC87-06889308FC54}"/>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0A411EFA-28A7-ED69-D77C-AE79F815B03C}"/>
              </a:ext>
            </a:extLst>
          </p:cNvPr>
          <p:cNvPicPr>
            <a:picLocks noChangeAspect="1"/>
          </p:cNvPicPr>
          <p:nvPr/>
        </p:nvPicPr>
        <p:blipFill>
          <a:blip r:embed="rId2"/>
          <a:stretch>
            <a:fillRect/>
          </a:stretch>
        </p:blipFill>
        <p:spPr>
          <a:xfrm>
            <a:off x="1292658" y="1318245"/>
            <a:ext cx="8801552" cy="3841947"/>
          </a:xfrm>
          <a:prstGeom prst="rect">
            <a:avLst/>
          </a:prstGeom>
        </p:spPr>
      </p:pic>
      <p:sp>
        <p:nvSpPr>
          <p:cNvPr id="5" name="矩形 4">
            <a:extLst>
              <a:ext uri="{FF2B5EF4-FFF2-40B4-BE49-F238E27FC236}">
                <a16:creationId xmlns:a16="http://schemas.microsoft.com/office/drawing/2014/main" id="{3CA37529-E542-E743-8DA9-387805B6C1A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38DDE7F-C0E5-C2AB-A47C-777E7AE255A5}"/>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1743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136C6D-7E4D-7602-099C-7DE348C48341}"/>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4" name="图片 3">
            <a:extLst>
              <a:ext uri="{FF2B5EF4-FFF2-40B4-BE49-F238E27FC236}">
                <a16:creationId xmlns:a16="http://schemas.microsoft.com/office/drawing/2014/main" id="{A26F758F-B6CA-7407-8AA4-45599DF692A8}"/>
              </a:ext>
            </a:extLst>
          </p:cNvPr>
          <p:cNvPicPr>
            <a:picLocks noChangeAspect="1"/>
          </p:cNvPicPr>
          <p:nvPr/>
        </p:nvPicPr>
        <p:blipFill>
          <a:blip r:embed="rId2"/>
          <a:stretch>
            <a:fillRect/>
          </a:stretch>
        </p:blipFill>
        <p:spPr>
          <a:xfrm>
            <a:off x="1713781" y="1236454"/>
            <a:ext cx="7753705" cy="4172309"/>
          </a:xfrm>
          <a:prstGeom prst="rect">
            <a:avLst/>
          </a:prstGeom>
        </p:spPr>
      </p:pic>
      <p:sp>
        <p:nvSpPr>
          <p:cNvPr id="5" name="矩形 4">
            <a:extLst>
              <a:ext uri="{FF2B5EF4-FFF2-40B4-BE49-F238E27FC236}">
                <a16:creationId xmlns:a16="http://schemas.microsoft.com/office/drawing/2014/main" id="{864FD79C-06F1-0A6F-5A9E-9D340F21876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F3DC341-22CC-5C53-280B-08611FD42204}"/>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81347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779706-3EE7-1D58-BBA5-4BAC2159E5DA}"/>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0E73AFDA-E3F7-C753-F487-745B8CCF48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53678A9-9B5E-9F8A-C3B5-8AF323A1840F}"/>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FE263BA0-664A-A6D8-9F53-8253912CD905}"/>
              </a:ext>
            </a:extLst>
          </p:cNvPr>
          <p:cNvPicPr>
            <a:picLocks noChangeAspect="1"/>
          </p:cNvPicPr>
          <p:nvPr/>
        </p:nvPicPr>
        <p:blipFill>
          <a:blip r:embed="rId3"/>
          <a:stretch>
            <a:fillRect/>
          </a:stretch>
        </p:blipFill>
        <p:spPr>
          <a:xfrm>
            <a:off x="2789057" y="74846"/>
            <a:ext cx="6050144" cy="1727871"/>
          </a:xfrm>
          <a:prstGeom prst="rect">
            <a:avLst/>
          </a:prstGeom>
        </p:spPr>
      </p:pic>
      <p:sp>
        <p:nvSpPr>
          <p:cNvPr id="8" name="文本框 7">
            <a:extLst>
              <a:ext uri="{FF2B5EF4-FFF2-40B4-BE49-F238E27FC236}">
                <a16:creationId xmlns:a16="http://schemas.microsoft.com/office/drawing/2014/main" id="{D3797135-B4B8-9190-431A-87D06F52090E}"/>
              </a:ext>
            </a:extLst>
          </p:cNvPr>
          <p:cNvSpPr txBox="1"/>
          <p:nvPr/>
        </p:nvSpPr>
        <p:spPr>
          <a:xfrm>
            <a:off x="1201947" y="136525"/>
            <a:ext cx="1316966" cy="369332"/>
          </a:xfrm>
          <a:prstGeom prst="rect">
            <a:avLst/>
          </a:prstGeom>
          <a:noFill/>
        </p:spPr>
        <p:txBody>
          <a:bodyPr wrap="square" rtlCol="0">
            <a:spAutoFit/>
          </a:bodyPr>
          <a:lstStyle/>
          <a:p>
            <a:r>
              <a:rPr lang="zh-CN" altLang="en-US" dirty="0"/>
              <a:t>贪心算法</a:t>
            </a:r>
          </a:p>
        </p:txBody>
      </p:sp>
      <p:pic>
        <p:nvPicPr>
          <p:cNvPr id="10" name="图片 9">
            <a:extLst>
              <a:ext uri="{FF2B5EF4-FFF2-40B4-BE49-F238E27FC236}">
                <a16:creationId xmlns:a16="http://schemas.microsoft.com/office/drawing/2014/main" id="{29E6F71B-DC8B-ABE9-E82E-B5C8FD35DE2E}"/>
              </a:ext>
            </a:extLst>
          </p:cNvPr>
          <p:cNvPicPr>
            <a:picLocks noChangeAspect="1"/>
          </p:cNvPicPr>
          <p:nvPr/>
        </p:nvPicPr>
        <p:blipFill>
          <a:blip r:embed="rId4"/>
          <a:stretch>
            <a:fillRect/>
          </a:stretch>
        </p:blipFill>
        <p:spPr>
          <a:xfrm>
            <a:off x="2375027" y="2621589"/>
            <a:ext cx="6878203" cy="3240824"/>
          </a:xfrm>
          <a:prstGeom prst="rect">
            <a:avLst/>
          </a:prstGeom>
        </p:spPr>
      </p:pic>
    </p:spTree>
    <p:extLst>
      <p:ext uri="{BB962C8B-B14F-4D97-AF65-F5344CB8AC3E}">
        <p14:creationId xmlns:p14="http://schemas.microsoft.com/office/powerpoint/2010/main" val="4208389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F78D8F-9B0B-2D2B-D272-CD7E159A7E72}"/>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3" name="矩形 2">
            <a:extLst>
              <a:ext uri="{FF2B5EF4-FFF2-40B4-BE49-F238E27FC236}">
                <a16:creationId xmlns:a16="http://schemas.microsoft.com/office/drawing/2014/main" id="{0B3A7814-B0D0-2320-D6A8-EBED548C9C9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2303E93-29A6-36F5-25AF-D0EFD01444AC}"/>
              </a:ext>
            </a:extLst>
          </p:cNvPr>
          <p:cNvPicPr>
            <a:picLocks noChangeAspect="1"/>
          </p:cNvPicPr>
          <p:nvPr/>
        </p:nvPicPr>
        <p:blipFill>
          <a:blip r:embed="rId2"/>
          <a:stretch>
            <a:fillRect/>
          </a:stretch>
        </p:blipFill>
        <p:spPr>
          <a:xfrm>
            <a:off x="2723847" y="376044"/>
            <a:ext cx="5886753" cy="1689187"/>
          </a:xfrm>
          <a:prstGeom prst="rect">
            <a:avLst/>
          </a:prstGeom>
        </p:spPr>
      </p:pic>
      <p:sp>
        <p:nvSpPr>
          <p:cNvPr id="6" name="文本框 5">
            <a:extLst>
              <a:ext uri="{FF2B5EF4-FFF2-40B4-BE49-F238E27FC236}">
                <a16:creationId xmlns:a16="http://schemas.microsoft.com/office/drawing/2014/main" id="{C56FDBE5-F429-A3B7-1621-66EF2D83D342}"/>
              </a:ext>
            </a:extLst>
          </p:cNvPr>
          <p:cNvSpPr txBox="1"/>
          <p:nvPr/>
        </p:nvSpPr>
        <p:spPr>
          <a:xfrm>
            <a:off x="902899" y="649068"/>
            <a:ext cx="1305463" cy="369332"/>
          </a:xfrm>
          <a:prstGeom prst="rect">
            <a:avLst/>
          </a:prstGeom>
          <a:noFill/>
        </p:spPr>
        <p:txBody>
          <a:bodyPr wrap="square" rtlCol="0">
            <a:spAutoFit/>
          </a:bodyPr>
          <a:lstStyle/>
          <a:p>
            <a:r>
              <a:rPr lang="zh-CN" altLang="en-US" dirty="0"/>
              <a:t>插回去</a:t>
            </a:r>
          </a:p>
        </p:txBody>
      </p:sp>
      <p:pic>
        <p:nvPicPr>
          <p:cNvPr id="9" name="图片 8">
            <a:extLst>
              <a:ext uri="{FF2B5EF4-FFF2-40B4-BE49-F238E27FC236}">
                <a16:creationId xmlns:a16="http://schemas.microsoft.com/office/drawing/2014/main" id="{06951496-3E42-8645-7889-2D2CED8C1801}"/>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1" name="图片 10">
            <a:extLst>
              <a:ext uri="{FF2B5EF4-FFF2-40B4-BE49-F238E27FC236}">
                <a16:creationId xmlns:a16="http://schemas.microsoft.com/office/drawing/2014/main" id="{F0BF962F-2DDD-B880-BF45-98B22DF5C59C}"/>
              </a:ext>
            </a:extLst>
          </p:cNvPr>
          <p:cNvPicPr>
            <a:picLocks noChangeAspect="1"/>
          </p:cNvPicPr>
          <p:nvPr/>
        </p:nvPicPr>
        <p:blipFill>
          <a:blip r:embed="rId4"/>
          <a:stretch>
            <a:fillRect/>
          </a:stretch>
        </p:blipFill>
        <p:spPr>
          <a:xfrm>
            <a:off x="2377532" y="2913657"/>
            <a:ext cx="6730815" cy="3442693"/>
          </a:xfrm>
          <a:prstGeom prst="rect">
            <a:avLst/>
          </a:prstGeom>
        </p:spPr>
      </p:pic>
    </p:spTree>
    <p:extLst>
      <p:ext uri="{BB962C8B-B14F-4D97-AF65-F5344CB8AC3E}">
        <p14:creationId xmlns:p14="http://schemas.microsoft.com/office/powerpoint/2010/main" val="26731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C44C2D-DB99-FDC3-2984-69BDA5E892A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4" name="文本框 3">
            <a:extLst>
              <a:ext uri="{FF2B5EF4-FFF2-40B4-BE49-F238E27FC236}">
                <a16:creationId xmlns:a16="http://schemas.microsoft.com/office/drawing/2014/main" id="{0C03816A-A8B5-F62A-F394-BDF3D43AF563}"/>
              </a:ext>
            </a:extLst>
          </p:cNvPr>
          <p:cNvSpPr txBox="1"/>
          <p:nvPr/>
        </p:nvSpPr>
        <p:spPr>
          <a:xfrm>
            <a:off x="1039549" y="160885"/>
            <a:ext cx="9248964" cy="2977995"/>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zh-CN" altLang="en-US" sz="1600" b="1" dirty="0"/>
              <a:t>背景</a:t>
            </a:r>
            <a:r>
              <a:rPr lang="zh-CN" altLang="en-US" sz="1600" dirty="0"/>
              <a:t>：</a:t>
            </a:r>
            <a:r>
              <a:rPr lang="en-US" altLang="zh-CN" sz="1600" dirty="0"/>
              <a:t>3D Gaussian Splatting</a:t>
            </a:r>
            <a:r>
              <a:rPr lang="zh-CN" altLang="en-US" sz="1600" dirty="0"/>
              <a:t>比现有的</a:t>
            </a:r>
            <a:r>
              <a:rPr lang="en-US" altLang="zh-CN" sz="1600" dirty="0" err="1"/>
              <a:t>NeRF</a:t>
            </a:r>
            <a:r>
              <a:rPr lang="zh-CN" altLang="en-US" sz="1600" dirty="0"/>
              <a:t>方法在学习速度和渲染时间上快得多。然而，它需要存储更多的参数，导致存储需求大幅增加。</a:t>
            </a:r>
            <a:endParaRPr lang="en-US" altLang="zh-CN" sz="1600" dirty="0"/>
          </a:p>
          <a:p>
            <a:pPr marL="285750" indent="-285750" algn="just">
              <a:lnSpc>
                <a:spcPct val="200000"/>
              </a:lnSpc>
              <a:buFont typeface="Wingdings" panose="05000000000000000000" pitchFamily="2" charset="2"/>
              <a:buChar char="Ø"/>
            </a:pPr>
            <a:r>
              <a:rPr lang="zh-CN" altLang="en-US" sz="1600" b="1" dirty="0"/>
              <a:t>问题</a:t>
            </a:r>
            <a:r>
              <a:rPr lang="zh-CN" altLang="en-US" sz="1600" dirty="0"/>
              <a:t>：尽管</a:t>
            </a:r>
            <a:r>
              <a:rPr lang="en-US" altLang="zh-CN" sz="1600" dirty="0"/>
              <a:t>3D Gaussian Splatting</a:t>
            </a:r>
            <a:r>
              <a:rPr lang="zh-CN" altLang="en-US" sz="1600" dirty="0"/>
              <a:t>在速度上有优势，但其存储需求大，限制了在存储或内存受限的设备（如</a:t>
            </a:r>
            <a:r>
              <a:rPr lang="en-US" altLang="zh-CN" sz="1600" dirty="0"/>
              <a:t>IoT</a:t>
            </a:r>
            <a:r>
              <a:rPr lang="zh-CN" altLang="en-US" sz="1600" dirty="0"/>
              <a:t>设备和</a:t>
            </a:r>
            <a:r>
              <a:rPr lang="en-US" altLang="zh-CN" sz="1600" dirty="0"/>
              <a:t>AR/VR</a:t>
            </a:r>
            <a:r>
              <a:rPr lang="zh-CN" altLang="en-US" sz="1600" dirty="0"/>
              <a:t>头显）上的应用。</a:t>
            </a:r>
            <a:endParaRPr lang="en-US" altLang="zh-CN" sz="1600" dirty="0"/>
          </a:p>
          <a:p>
            <a:pPr marL="285750" indent="-285750" algn="just">
              <a:lnSpc>
                <a:spcPct val="200000"/>
              </a:lnSpc>
              <a:buFont typeface="Wingdings" panose="05000000000000000000" pitchFamily="2" charset="2"/>
              <a:buChar char="Ø"/>
            </a:pPr>
            <a:r>
              <a:rPr lang="zh-CN" altLang="en-US" sz="1600" b="1" dirty="0"/>
              <a:t>主要处理</a:t>
            </a:r>
            <a:r>
              <a:rPr lang="zh-CN" altLang="en-US" sz="1600" dirty="0"/>
              <a:t>：渲染前，通过处理减少颜色内存。球谐函数内存太大了，主要对其进行压缩</a:t>
            </a:r>
          </a:p>
          <a:p>
            <a:pPr marL="285750" indent="-285750" algn="just">
              <a:lnSpc>
                <a:spcPct val="200000"/>
              </a:lnSpc>
              <a:buFont typeface="Wingdings" panose="05000000000000000000" pitchFamily="2" charset="2"/>
              <a:buChar char="Ø"/>
            </a:pPr>
            <a:endParaRPr lang="zh-CN" altLang="en-US" sz="1600" dirty="0"/>
          </a:p>
        </p:txBody>
      </p:sp>
      <p:pic>
        <p:nvPicPr>
          <p:cNvPr id="5" name="图片 4">
            <a:extLst>
              <a:ext uri="{FF2B5EF4-FFF2-40B4-BE49-F238E27FC236}">
                <a16:creationId xmlns:a16="http://schemas.microsoft.com/office/drawing/2014/main" id="{8FB2244F-EF30-27FF-3676-7230BD8179A3}"/>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CC2E2ED4-A3D0-B207-8C59-89F7BBC3A309}"/>
              </a:ext>
            </a:extLst>
          </p:cNvPr>
          <p:cNvPicPr>
            <a:picLocks noChangeAspect="1"/>
          </p:cNvPicPr>
          <p:nvPr/>
        </p:nvPicPr>
        <p:blipFill>
          <a:blip r:embed="rId3"/>
          <a:stretch>
            <a:fillRect/>
          </a:stretch>
        </p:blipFill>
        <p:spPr>
          <a:xfrm>
            <a:off x="1621080" y="2675117"/>
            <a:ext cx="7944985" cy="3922538"/>
          </a:xfrm>
          <a:prstGeom prst="rect">
            <a:avLst/>
          </a:prstGeom>
        </p:spPr>
      </p:pic>
    </p:spTree>
    <p:extLst>
      <p:ext uri="{BB962C8B-B14F-4D97-AF65-F5344CB8AC3E}">
        <p14:creationId xmlns:p14="http://schemas.microsoft.com/office/powerpoint/2010/main" val="255386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D4A4F6-13C5-1917-F47A-4B9640EA4EE7}"/>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3" name="图片 2">
            <a:extLst>
              <a:ext uri="{FF2B5EF4-FFF2-40B4-BE49-F238E27FC236}">
                <a16:creationId xmlns:a16="http://schemas.microsoft.com/office/drawing/2014/main" id="{26D4D47A-4A86-1629-CAA3-DA550E0BB362}"/>
              </a:ext>
            </a:extLst>
          </p:cNvPr>
          <p:cNvPicPr>
            <a:picLocks noChangeAspect="1"/>
          </p:cNvPicPr>
          <p:nvPr/>
        </p:nvPicPr>
        <p:blipFill>
          <a:blip r:embed="rId2"/>
          <a:stretch>
            <a:fillRect/>
          </a:stretch>
        </p:blipFill>
        <p:spPr>
          <a:xfrm>
            <a:off x="1714500" y="1289996"/>
            <a:ext cx="8508352" cy="4610472"/>
          </a:xfrm>
          <a:prstGeom prst="rect">
            <a:avLst/>
          </a:prstGeom>
        </p:spPr>
      </p:pic>
      <p:sp>
        <p:nvSpPr>
          <p:cNvPr id="4" name="矩形 3">
            <a:extLst>
              <a:ext uri="{FF2B5EF4-FFF2-40B4-BE49-F238E27FC236}">
                <a16:creationId xmlns:a16="http://schemas.microsoft.com/office/drawing/2014/main" id="{A07FF390-2547-C517-3C55-B6BB69B525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E35D087-37D3-A923-45A6-D06DD8F3E7CE}"/>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85855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29E36A-0974-B4B3-6FDF-18A19A5C79CF}"/>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4" name="图片 3">
            <a:extLst>
              <a:ext uri="{FF2B5EF4-FFF2-40B4-BE49-F238E27FC236}">
                <a16:creationId xmlns:a16="http://schemas.microsoft.com/office/drawing/2014/main" id="{CE0E176E-56E3-BEE5-6411-E1CB81AB7B9D}"/>
              </a:ext>
            </a:extLst>
          </p:cNvPr>
          <p:cNvPicPr>
            <a:picLocks noChangeAspect="1"/>
          </p:cNvPicPr>
          <p:nvPr/>
        </p:nvPicPr>
        <p:blipFill>
          <a:blip r:embed="rId2"/>
          <a:stretch>
            <a:fillRect/>
          </a:stretch>
        </p:blipFill>
        <p:spPr>
          <a:xfrm>
            <a:off x="2651739" y="1767109"/>
            <a:ext cx="6314307" cy="2925662"/>
          </a:xfrm>
          <a:prstGeom prst="rect">
            <a:avLst/>
          </a:prstGeom>
        </p:spPr>
      </p:pic>
      <p:sp>
        <p:nvSpPr>
          <p:cNvPr id="5" name="矩形 4">
            <a:extLst>
              <a:ext uri="{FF2B5EF4-FFF2-40B4-BE49-F238E27FC236}">
                <a16:creationId xmlns:a16="http://schemas.microsoft.com/office/drawing/2014/main" id="{B636E638-9F8E-55AA-FFAF-BF2D6F6BFC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D7EED7D-DA78-80A7-AFDF-84BECD198890}"/>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73948B1B-C970-4A22-640A-7266D3712547}"/>
              </a:ext>
            </a:extLst>
          </p:cNvPr>
          <p:cNvSpPr txBox="1"/>
          <p:nvPr/>
        </p:nvSpPr>
        <p:spPr>
          <a:xfrm>
            <a:off x="1782792" y="1186933"/>
            <a:ext cx="6096000" cy="369332"/>
          </a:xfrm>
          <a:prstGeom prst="rect">
            <a:avLst/>
          </a:prstGeom>
          <a:noFill/>
        </p:spPr>
        <p:txBody>
          <a:bodyPr wrap="square">
            <a:spAutoFit/>
          </a:bodyPr>
          <a:lstStyle/>
          <a:p>
            <a:r>
              <a:rPr lang="en-US" altLang="zh-CN" dirty="0"/>
              <a:t>2 May 2024</a:t>
            </a:r>
            <a:endParaRPr lang="zh-CN" altLang="en-US" dirty="0"/>
          </a:p>
        </p:txBody>
      </p:sp>
      <p:pic>
        <p:nvPicPr>
          <p:cNvPr id="9" name="图片 8">
            <a:extLst>
              <a:ext uri="{FF2B5EF4-FFF2-40B4-BE49-F238E27FC236}">
                <a16:creationId xmlns:a16="http://schemas.microsoft.com/office/drawing/2014/main" id="{18488347-40A4-9FF0-2466-BABC960754D8}"/>
              </a:ext>
            </a:extLst>
          </p:cNvPr>
          <p:cNvPicPr>
            <a:picLocks noChangeAspect="1"/>
          </p:cNvPicPr>
          <p:nvPr/>
        </p:nvPicPr>
        <p:blipFill>
          <a:blip r:embed="rId4"/>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8D26E1DB-216F-9F43-F78D-BB0CDC88343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Tree>
    <p:extLst>
      <p:ext uri="{BB962C8B-B14F-4D97-AF65-F5344CB8AC3E}">
        <p14:creationId xmlns:p14="http://schemas.microsoft.com/office/powerpoint/2010/main" val="3597037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8D987A-EF3A-6A85-322A-8C8D4D6C4FC9}"/>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3" name="矩形 2">
            <a:extLst>
              <a:ext uri="{FF2B5EF4-FFF2-40B4-BE49-F238E27FC236}">
                <a16:creationId xmlns:a16="http://schemas.microsoft.com/office/drawing/2014/main" id="{9A2C0353-DF7F-2DDD-53EB-91F0FDFE4E2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C7A595B-506E-DF11-DE15-38962CDA700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086C8EFD-9012-B1E4-B8D3-EC23EAEC34CC}"/>
              </a:ext>
            </a:extLst>
          </p:cNvPr>
          <p:cNvPicPr>
            <a:picLocks noChangeAspect="1"/>
          </p:cNvPicPr>
          <p:nvPr/>
        </p:nvPicPr>
        <p:blipFill>
          <a:blip r:embed="rId3"/>
          <a:stretch>
            <a:fillRect/>
          </a:stretch>
        </p:blipFill>
        <p:spPr>
          <a:xfrm>
            <a:off x="1302767" y="1307635"/>
            <a:ext cx="9379432" cy="4127712"/>
          </a:xfrm>
          <a:prstGeom prst="rect">
            <a:avLst/>
          </a:prstGeom>
        </p:spPr>
      </p:pic>
      <p:sp>
        <p:nvSpPr>
          <p:cNvPr id="5" name="文本框 4">
            <a:extLst>
              <a:ext uri="{FF2B5EF4-FFF2-40B4-BE49-F238E27FC236}">
                <a16:creationId xmlns:a16="http://schemas.microsoft.com/office/drawing/2014/main" id="{5367340F-7684-A9E3-DCAD-5A97690AA3EA}"/>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7" name="图片 6">
            <a:extLst>
              <a:ext uri="{FF2B5EF4-FFF2-40B4-BE49-F238E27FC236}">
                <a16:creationId xmlns:a16="http://schemas.microsoft.com/office/drawing/2014/main" id="{09FDFAC3-F408-40D8-CF42-27EFEFC9F1AD}"/>
              </a:ext>
            </a:extLst>
          </p:cNvPr>
          <p:cNvPicPr>
            <a:picLocks noChangeAspect="1"/>
          </p:cNvPicPr>
          <p:nvPr/>
        </p:nvPicPr>
        <p:blipFill>
          <a:blip r:embed="rId4"/>
          <a:stretch>
            <a:fillRect/>
          </a:stretch>
        </p:blipFill>
        <p:spPr>
          <a:xfrm>
            <a:off x="485347" y="243859"/>
            <a:ext cx="219475" cy="219475"/>
          </a:xfrm>
          <a:prstGeom prst="rect">
            <a:avLst/>
          </a:prstGeom>
        </p:spPr>
      </p:pic>
    </p:spTree>
    <p:extLst>
      <p:ext uri="{BB962C8B-B14F-4D97-AF65-F5344CB8AC3E}">
        <p14:creationId xmlns:p14="http://schemas.microsoft.com/office/powerpoint/2010/main" val="68944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B05E45-0F8D-4A84-C475-2D8E7BAA39AF}"/>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3" name="矩形 2">
            <a:extLst>
              <a:ext uri="{FF2B5EF4-FFF2-40B4-BE49-F238E27FC236}">
                <a16:creationId xmlns:a16="http://schemas.microsoft.com/office/drawing/2014/main" id="{206432AE-4DC9-9F4F-8AA8-4BF5FA1270B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AF5E7FB-7CEE-9889-E0A5-4558DE19DF1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C2C7264B-F12C-4D10-D96A-2362CED3B705}"/>
              </a:ext>
            </a:extLst>
          </p:cNvPr>
          <p:cNvPicPr>
            <a:picLocks noChangeAspect="1"/>
          </p:cNvPicPr>
          <p:nvPr/>
        </p:nvPicPr>
        <p:blipFill>
          <a:blip r:embed="rId3"/>
          <a:stretch>
            <a:fillRect/>
          </a:stretch>
        </p:blipFill>
        <p:spPr>
          <a:xfrm>
            <a:off x="1841295" y="1682671"/>
            <a:ext cx="7976010" cy="3048157"/>
          </a:xfrm>
          <a:prstGeom prst="rect">
            <a:avLst/>
          </a:prstGeom>
        </p:spPr>
      </p:pic>
    </p:spTree>
    <p:extLst>
      <p:ext uri="{BB962C8B-B14F-4D97-AF65-F5344CB8AC3E}">
        <p14:creationId xmlns:p14="http://schemas.microsoft.com/office/powerpoint/2010/main" val="2608195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80D92-6A71-9287-2368-CCA668C4968A}"/>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FA4CD333-1405-9BDE-77E2-5A1B189F30E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F331C25A-0C8E-1F03-06D1-65DE45EB8DCD}"/>
              </a:ext>
            </a:extLst>
          </p:cNvPr>
          <p:cNvSpPr txBox="1"/>
          <p:nvPr/>
        </p:nvSpPr>
        <p:spPr>
          <a:xfrm>
            <a:off x="6355750" y="844635"/>
            <a:ext cx="5168900" cy="369332"/>
          </a:xfrm>
          <a:prstGeom prst="rect">
            <a:avLst/>
          </a:prstGeom>
          <a:noFill/>
        </p:spPr>
        <p:txBody>
          <a:bodyPr wrap="square">
            <a:spAutoFit/>
          </a:bodyPr>
          <a:lstStyle/>
          <a:p>
            <a:r>
              <a:rPr lang="en-US" altLang="zh-CN" dirty="0"/>
              <a:t>Parallel Linear Assignment Sorting </a:t>
            </a:r>
            <a:endParaRPr lang="zh-CN" altLang="en-US" dirty="0"/>
          </a:p>
        </p:txBody>
      </p:sp>
      <p:pic>
        <p:nvPicPr>
          <p:cNvPr id="7" name="图片 6">
            <a:extLst>
              <a:ext uri="{FF2B5EF4-FFF2-40B4-BE49-F238E27FC236}">
                <a16:creationId xmlns:a16="http://schemas.microsoft.com/office/drawing/2014/main" id="{BBC2333D-56A1-F562-590E-86B05D349499}"/>
              </a:ext>
            </a:extLst>
          </p:cNvPr>
          <p:cNvPicPr>
            <a:picLocks noChangeAspect="1"/>
          </p:cNvPicPr>
          <p:nvPr/>
        </p:nvPicPr>
        <p:blipFill>
          <a:blip r:embed="rId2"/>
          <a:stretch>
            <a:fillRect/>
          </a:stretch>
        </p:blipFill>
        <p:spPr>
          <a:xfrm>
            <a:off x="306923" y="636390"/>
            <a:ext cx="5834857" cy="785823"/>
          </a:xfrm>
          <a:prstGeom prst="rect">
            <a:avLst/>
          </a:prstGeom>
        </p:spPr>
      </p:pic>
      <p:pic>
        <p:nvPicPr>
          <p:cNvPr id="11" name="图片 10">
            <a:extLst>
              <a:ext uri="{FF2B5EF4-FFF2-40B4-BE49-F238E27FC236}">
                <a16:creationId xmlns:a16="http://schemas.microsoft.com/office/drawing/2014/main" id="{5F168374-C548-4C82-78B2-2A328FCFB52E}"/>
              </a:ext>
            </a:extLst>
          </p:cNvPr>
          <p:cNvPicPr>
            <a:picLocks noChangeAspect="1"/>
          </p:cNvPicPr>
          <p:nvPr/>
        </p:nvPicPr>
        <p:blipFill>
          <a:blip r:embed="rId3"/>
          <a:stretch>
            <a:fillRect/>
          </a:stretch>
        </p:blipFill>
        <p:spPr>
          <a:xfrm>
            <a:off x="306923" y="3086590"/>
            <a:ext cx="5369511" cy="2678297"/>
          </a:xfrm>
          <a:prstGeom prst="rect">
            <a:avLst/>
          </a:prstGeom>
        </p:spPr>
      </p:pic>
      <p:pic>
        <p:nvPicPr>
          <p:cNvPr id="13" name="图片 12">
            <a:extLst>
              <a:ext uri="{FF2B5EF4-FFF2-40B4-BE49-F238E27FC236}">
                <a16:creationId xmlns:a16="http://schemas.microsoft.com/office/drawing/2014/main" id="{373B0E0B-37EC-FFFB-D368-413F78557178}"/>
              </a:ext>
            </a:extLst>
          </p:cNvPr>
          <p:cNvPicPr>
            <a:picLocks noChangeAspect="1"/>
          </p:cNvPicPr>
          <p:nvPr/>
        </p:nvPicPr>
        <p:blipFill>
          <a:blip r:embed="rId4"/>
          <a:stretch>
            <a:fillRect/>
          </a:stretch>
        </p:blipFill>
        <p:spPr>
          <a:xfrm>
            <a:off x="306923" y="1422213"/>
            <a:ext cx="5834857" cy="1161284"/>
          </a:xfrm>
          <a:prstGeom prst="rect">
            <a:avLst/>
          </a:prstGeom>
        </p:spPr>
      </p:pic>
      <p:sp>
        <p:nvSpPr>
          <p:cNvPr id="15" name="文本框 14">
            <a:extLst>
              <a:ext uri="{FF2B5EF4-FFF2-40B4-BE49-F238E27FC236}">
                <a16:creationId xmlns:a16="http://schemas.microsoft.com/office/drawing/2014/main" id="{C34643CD-C067-C29C-79D5-14E3D8537E49}"/>
              </a:ext>
            </a:extLst>
          </p:cNvPr>
          <p:cNvSpPr txBox="1"/>
          <p:nvPr/>
        </p:nvSpPr>
        <p:spPr>
          <a:xfrm>
            <a:off x="6228151" y="1603681"/>
            <a:ext cx="5424099" cy="1162113"/>
          </a:xfrm>
          <a:prstGeom prst="rect">
            <a:avLst/>
          </a:prstGeom>
          <a:noFill/>
        </p:spPr>
        <p:txBody>
          <a:bodyPr wrap="square">
            <a:spAutoFit/>
          </a:bodyPr>
          <a:lstStyle/>
          <a:p>
            <a:pPr marL="342900" indent="-342900">
              <a:lnSpc>
                <a:spcPct val="150000"/>
              </a:lnSpc>
              <a:buAutoNum type="arabicPeriod"/>
            </a:pPr>
            <a:r>
              <a:rPr lang="zh-CN" altLang="en-US" sz="1600" dirty="0"/>
              <a:t>数据被随机分配到一个</a:t>
            </a:r>
            <a:r>
              <a:rPr lang="en-US" altLang="zh-CN" sz="1600" dirty="0"/>
              <a:t>2D</a:t>
            </a:r>
            <a:r>
              <a:rPr lang="zh-CN" altLang="en-US" sz="1600" dirty="0"/>
              <a:t> </a:t>
            </a:r>
            <a:r>
              <a:rPr lang="en-US" altLang="zh-CN" sz="1600" dirty="0"/>
              <a:t>grid</a:t>
            </a:r>
            <a:r>
              <a:rPr lang="zh-CN" altLang="en-US" sz="1600" dirty="0"/>
              <a:t>中的位置，避免局部最小</a:t>
            </a:r>
            <a:endParaRPr lang="en-US" altLang="zh-CN" sz="1600" dirty="0"/>
          </a:p>
          <a:p>
            <a:pPr marL="342900" indent="-342900">
              <a:lnSpc>
                <a:spcPct val="150000"/>
              </a:lnSpc>
              <a:buAutoNum type="arabicPeriod"/>
            </a:pPr>
            <a:r>
              <a:rPr lang="zh-CN" altLang="en-US" sz="1600" dirty="0"/>
              <a:t>低通滤波（</a:t>
            </a:r>
            <a:r>
              <a:rPr lang="en-US" altLang="zh-CN" sz="1600" dirty="0"/>
              <a:t>Low-pass filter</a:t>
            </a:r>
            <a:r>
              <a:rPr lang="zh-CN" altLang="en-US" sz="1600" dirty="0"/>
              <a:t>）创建一个更平滑的目标</a:t>
            </a:r>
            <a:r>
              <a:rPr lang="en-US" altLang="zh-CN" sz="1600" dirty="0"/>
              <a:t>grid</a:t>
            </a:r>
          </a:p>
          <a:p>
            <a:pPr>
              <a:lnSpc>
                <a:spcPct val="150000"/>
              </a:lnSpc>
            </a:pPr>
            <a:r>
              <a:rPr lang="zh-CN" altLang="en-US" sz="1600" dirty="0"/>
              <a:t>        （减小噪声、过滤边缘）</a:t>
            </a:r>
          </a:p>
        </p:txBody>
      </p:sp>
      <p:pic>
        <p:nvPicPr>
          <p:cNvPr id="17" name="图片 16">
            <a:extLst>
              <a:ext uri="{FF2B5EF4-FFF2-40B4-BE49-F238E27FC236}">
                <a16:creationId xmlns:a16="http://schemas.microsoft.com/office/drawing/2014/main" id="{D7941A9E-E95F-5867-18DE-1A3D5592EF7A}"/>
              </a:ext>
            </a:extLst>
          </p:cNvPr>
          <p:cNvPicPr>
            <a:picLocks noChangeAspect="1"/>
          </p:cNvPicPr>
          <p:nvPr/>
        </p:nvPicPr>
        <p:blipFill>
          <a:blip r:embed="rId5"/>
          <a:stretch>
            <a:fillRect/>
          </a:stretch>
        </p:blipFill>
        <p:spPr>
          <a:xfrm>
            <a:off x="5878266" y="2913697"/>
            <a:ext cx="6204468" cy="1601153"/>
          </a:xfrm>
          <a:prstGeom prst="rect">
            <a:avLst/>
          </a:prstGeom>
        </p:spPr>
      </p:pic>
      <p:pic>
        <p:nvPicPr>
          <p:cNvPr id="19" name="图片 18">
            <a:extLst>
              <a:ext uri="{FF2B5EF4-FFF2-40B4-BE49-F238E27FC236}">
                <a16:creationId xmlns:a16="http://schemas.microsoft.com/office/drawing/2014/main" id="{58348A42-0A65-D50E-B594-15773A57F62E}"/>
              </a:ext>
            </a:extLst>
          </p:cNvPr>
          <p:cNvPicPr>
            <a:picLocks noChangeAspect="1"/>
          </p:cNvPicPr>
          <p:nvPr/>
        </p:nvPicPr>
        <p:blipFill>
          <a:blip r:embed="rId6"/>
          <a:stretch>
            <a:fillRect/>
          </a:stretch>
        </p:blipFill>
        <p:spPr>
          <a:xfrm>
            <a:off x="5878265" y="4424997"/>
            <a:ext cx="6204469" cy="1973741"/>
          </a:xfrm>
          <a:prstGeom prst="rect">
            <a:avLst/>
          </a:prstGeom>
        </p:spPr>
      </p:pic>
      <p:pic>
        <p:nvPicPr>
          <p:cNvPr id="20" name="图片 19">
            <a:extLst>
              <a:ext uri="{FF2B5EF4-FFF2-40B4-BE49-F238E27FC236}">
                <a16:creationId xmlns:a16="http://schemas.microsoft.com/office/drawing/2014/main" id="{EFBD3F9D-B6C1-970F-96C5-45D23254CF96}"/>
              </a:ext>
            </a:extLst>
          </p:cNvPr>
          <p:cNvPicPr>
            <a:picLocks noChangeAspect="1"/>
          </p:cNvPicPr>
          <p:nvPr/>
        </p:nvPicPr>
        <p:blipFill>
          <a:blip r:embed="rId7"/>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793245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D9E953-8728-0421-D51C-361812D2D589}"/>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A495DCFD-D3C3-16E7-C3E9-C6863CE1FAD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6E0EF5F-C649-4756-93C3-5AFAE90DD85E}"/>
              </a:ext>
            </a:extLst>
          </p:cNvPr>
          <p:cNvPicPr>
            <a:picLocks noChangeAspect="1"/>
          </p:cNvPicPr>
          <p:nvPr/>
        </p:nvPicPr>
        <p:blipFill>
          <a:blip r:embed="rId2"/>
          <a:stretch>
            <a:fillRect/>
          </a:stretch>
        </p:blipFill>
        <p:spPr>
          <a:xfrm>
            <a:off x="1030287" y="1077912"/>
            <a:ext cx="9953625" cy="3800475"/>
          </a:xfrm>
          <a:prstGeom prst="rect">
            <a:avLst/>
          </a:prstGeom>
        </p:spPr>
      </p:pic>
      <p:sp>
        <p:nvSpPr>
          <p:cNvPr id="6" name="文本框 5">
            <a:extLst>
              <a:ext uri="{FF2B5EF4-FFF2-40B4-BE49-F238E27FC236}">
                <a16:creationId xmlns:a16="http://schemas.microsoft.com/office/drawing/2014/main" id="{CFCC56B5-2F98-45DD-1BB0-9A03A1F2310F}"/>
              </a:ext>
            </a:extLst>
          </p:cNvPr>
          <p:cNvSpPr txBox="1"/>
          <p:nvPr/>
        </p:nvSpPr>
        <p:spPr>
          <a:xfrm>
            <a:off x="1593850" y="527735"/>
            <a:ext cx="8121650" cy="369332"/>
          </a:xfrm>
          <a:prstGeom prst="rect">
            <a:avLst/>
          </a:prstGeom>
          <a:noFill/>
        </p:spPr>
        <p:txBody>
          <a:bodyPr wrap="square">
            <a:spAutoFit/>
          </a:bodyPr>
          <a:lstStyle/>
          <a:p>
            <a:r>
              <a:rPr lang="zh-CN" altLang="en-US" dirty="0"/>
              <a:t>低通滤波可以有效地减少图像中的高频部分，使图像看起来更平滑。细节更多</a:t>
            </a:r>
          </a:p>
        </p:txBody>
      </p:sp>
      <p:pic>
        <p:nvPicPr>
          <p:cNvPr id="8" name="图片 7">
            <a:extLst>
              <a:ext uri="{FF2B5EF4-FFF2-40B4-BE49-F238E27FC236}">
                <a16:creationId xmlns:a16="http://schemas.microsoft.com/office/drawing/2014/main" id="{E1BFA15A-1E52-F6B3-F919-015D6A61DFD9}"/>
              </a:ext>
            </a:extLst>
          </p:cNvPr>
          <p:cNvPicPr>
            <a:picLocks noChangeAspect="1"/>
          </p:cNvPicPr>
          <p:nvPr/>
        </p:nvPicPr>
        <p:blipFill>
          <a:blip r:embed="rId3"/>
          <a:stretch>
            <a:fillRect/>
          </a:stretch>
        </p:blipFill>
        <p:spPr>
          <a:xfrm>
            <a:off x="1309689" y="4878387"/>
            <a:ext cx="7840662" cy="520884"/>
          </a:xfrm>
          <a:prstGeom prst="rect">
            <a:avLst/>
          </a:prstGeom>
        </p:spPr>
      </p:pic>
      <p:pic>
        <p:nvPicPr>
          <p:cNvPr id="9" name="图片 8">
            <a:extLst>
              <a:ext uri="{FF2B5EF4-FFF2-40B4-BE49-F238E27FC236}">
                <a16:creationId xmlns:a16="http://schemas.microsoft.com/office/drawing/2014/main" id="{D1594AA7-218A-322A-EA19-A69068989149}"/>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037611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4E5FA1-B495-D155-715C-FCA952F6AF8C}"/>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4" name="图片 3">
            <a:extLst>
              <a:ext uri="{FF2B5EF4-FFF2-40B4-BE49-F238E27FC236}">
                <a16:creationId xmlns:a16="http://schemas.microsoft.com/office/drawing/2014/main" id="{9B900E14-804C-D9EA-1FC4-DD7E1BEDCDB3}"/>
              </a:ext>
            </a:extLst>
          </p:cNvPr>
          <p:cNvPicPr>
            <a:picLocks noChangeAspect="1"/>
          </p:cNvPicPr>
          <p:nvPr/>
        </p:nvPicPr>
        <p:blipFill>
          <a:blip r:embed="rId2"/>
          <a:stretch>
            <a:fillRect/>
          </a:stretch>
        </p:blipFill>
        <p:spPr>
          <a:xfrm>
            <a:off x="1200150" y="948430"/>
            <a:ext cx="9169400" cy="4961137"/>
          </a:xfrm>
          <a:prstGeom prst="rect">
            <a:avLst/>
          </a:prstGeom>
        </p:spPr>
      </p:pic>
      <p:sp>
        <p:nvSpPr>
          <p:cNvPr id="5" name="矩形 4">
            <a:extLst>
              <a:ext uri="{FF2B5EF4-FFF2-40B4-BE49-F238E27FC236}">
                <a16:creationId xmlns:a16="http://schemas.microsoft.com/office/drawing/2014/main" id="{7A669ED9-E643-9E5B-EC60-AFA3F23C2E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FBDDCC8-8B1C-9632-8299-448EFEC0D36E}"/>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10807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A0A063-586A-E23F-94BB-E5E3CD3F7A2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3" name="矩形 2">
            <a:extLst>
              <a:ext uri="{FF2B5EF4-FFF2-40B4-BE49-F238E27FC236}">
                <a16:creationId xmlns:a16="http://schemas.microsoft.com/office/drawing/2014/main" id="{C251D193-2090-FBEC-2852-B739A3C13E4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C6DCA7B-C69E-8067-3E07-8AAEBE515FB0}"/>
              </a:ext>
            </a:extLst>
          </p:cNvPr>
          <p:cNvPicPr>
            <a:picLocks noChangeAspect="1"/>
          </p:cNvPicPr>
          <p:nvPr/>
        </p:nvPicPr>
        <p:blipFill>
          <a:blip r:embed="rId2"/>
          <a:stretch>
            <a:fillRect/>
          </a:stretch>
        </p:blipFill>
        <p:spPr>
          <a:xfrm>
            <a:off x="812673" y="746062"/>
            <a:ext cx="4940554" cy="2406774"/>
          </a:xfrm>
          <a:prstGeom prst="rect">
            <a:avLst/>
          </a:prstGeom>
        </p:spPr>
      </p:pic>
      <p:pic>
        <p:nvPicPr>
          <p:cNvPr id="9" name="图片 8">
            <a:extLst>
              <a:ext uri="{FF2B5EF4-FFF2-40B4-BE49-F238E27FC236}">
                <a16:creationId xmlns:a16="http://schemas.microsoft.com/office/drawing/2014/main" id="{2AE278E4-FE99-3B99-82AE-CB657D0E67A0}"/>
              </a:ext>
            </a:extLst>
          </p:cNvPr>
          <p:cNvPicPr>
            <a:picLocks noChangeAspect="1"/>
          </p:cNvPicPr>
          <p:nvPr/>
        </p:nvPicPr>
        <p:blipFill>
          <a:blip r:embed="rId3"/>
          <a:stretch>
            <a:fillRect/>
          </a:stretch>
        </p:blipFill>
        <p:spPr>
          <a:xfrm>
            <a:off x="812673" y="3705164"/>
            <a:ext cx="6077262" cy="2076557"/>
          </a:xfrm>
          <a:prstGeom prst="rect">
            <a:avLst/>
          </a:prstGeom>
        </p:spPr>
      </p:pic>
      <p:pic>
        <p:nvPicPr>
          <p:cNvPr id="10" name="图片 9">
            <a:extLst>
              <a:ext uri="{FF2B5EF4-FFF2-40B4-BE49-F238E27FC236}">
                <a16:creationId xmlns:a16="http://schemas.microsoft.com/office/drawing/2014/main" id="{FED12300-9BE4-DA8C-0691-84FF580A4FD4}"/>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5125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C884B4-B28D-A839-EF02-D1CE6FB72E56}"/>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4" name="图片 3">
            <a:extLst>
              <a:ext uri="{FF2B5EF4-FFF2-40B4-BE49-F238E27FC236}">
                <a16:creationId xmlns:a16="http://schemas.microsoft.com/office/drawing/2014/main" id="{ADFE340C-8717-EAA6-1612-6FC3270CF934}"/>
              </a:ext>
            </a:extLst>
          </p:cNvPr>
          <p:cNvPicPr>
            <a:picLocks noChangeAspect="1"/>
          </p:cNvPicPr>
          <p:nvPr/>
        </p:nvPicPr>
        <p:blipFill>
          <a:blip r:embed="rId2"/>
          <a:stretch>
            <a:fillRect/>
          </a:stretch>
        </p:blipFill>
        <p:spPr>
          <a:xfrm>
            <a:off x="958822" y="37035"/>
            <a:ext cx="6007409" cy="1803493"/>
          </a:xfrm>
          <a:prstGeom prst="rect">
            <a:avLst/>
          </a:prstGeom>
        </p:spPr>
      </p:pic>
      <p:pic>
        <p:nvPicPr>
          <p:cNvPr id="6" name="图片 5">
            <a:extLst>
              <a:ext uri="{FF2B5EF4-FFF2-40B4-BE49-F238E27FC236}">
                <a16:creationId xmlns:a16="http://schemas.microsoft.com/office/drawing/2014/main" id="{9FFA688E-3942-A90D-9F31-CDB26DEDF8F9}"/>
              </a:ext>
            </a:extLst>
          </p:cNvPr>
          <p:cNvPicPr>
            <a:picLocks noChangeAspect="1"/>
          </p:cNvPicPr>
          <p:nvPr/>
        </p:nvPicPr>
        <p:blipFill>
          <a:blip r:embed="rId3"/>
          <a:stretch>
            <a:fillRect/>
          </a:stretch>
        </p:blipFill>
        <p:spPr>
          <a:xfrm>
            <a:off x="1181118" y="2326246"/>
            <a:ext cx="5340874" cy="492135"/>
          </a:xfrm>
          <a:prstGeom prst="rect">
            <a:avLst/>
          </a:prstGeom>
        </p:spPr>
      </p:pic>
      <p:sp>
        <p:nvSpPr>
          <p:cNvPr id="7" name="文本框 6">
            <a:extLst>
              <a:ext uri="{FF2B5EF4-FFF2-40B4-BE49-F238E27FC236}">
                <a16:creationId xmlns:a16="http://schemas.microsoft.com/office/drawing/2014/main" id="{7A7289E5-9632-E39F-8E4B-7EF2644E2DCA}"/>
              </a:ext>
            </a:extLst>
          </p:cNvPr>
          <p:cNvSpPr txBox="1"/>
          <p:nvPr/>
        </p:nvSpPr>
        <p:spPr>
          <a:xfrm>
            <a:off x="1371727" y="1963264"/>
            <a:ext cx="1701800" cy="369332"/>
          </a:xfrm>
          <a:prstGeom prst="rect">
            <a:avLst/>
          </a:prstGeom>
          <a:noFill/>
        </p:spPr>
        <p:txBody>
          <a:bodyPr wrap="square" rtlCol="0">
            <a:spAutoFit/>
          </a:bodyPr>
          <a:lstStyle/>
          <a:p>
            <a:r>
              <a:rPr lang="zh-CN" altLang="en-US" dirty="0"/>
              <a:t>默认等于</a:t>
            </a:r>
            <a:r>
              <a:rPr lang="en-US" altLang="zh-CN" dirty="0"/>
              <a:t>0</a:t>
            </a:r>
            <a:endParaRPr lang="zh-CN" altLang="en-US" dirty="0"/>
          </a:p>
        </p:txBody>
      </p:sp>
      <p:sp>
        <p:nvSpPr>
          <p:cNvPr id="8" name="文本框 7">
            <a:extLst>
              <a:ext uri="{FF2B5EF4-FFF2-40B4-BE49-F238E27FC236}">
                <a16:creationId xmlns:a16="http://schemas.microsoft.com/office/drawing/2014/main" id="{E621CD39-521E-1BF4-C4D2-89CF98B809BB}"/>
              </a:ext>
            </a:extLst>
          </p:cNvPr>
          <p:cNvSpPr txBox="1"/>
          <p:nvPr/>
        </p:nvSpPr>
        <p:spPr>
          <a:xfrm>
            <a:off x="1209747" y="2899637"/>
            <a:ext cx="3727559" cy="369332"/>
          </a:xfrm>
          <a:prstGeom prst="rect">
            <a:avLst/>
          </a:prstGeom>
          <a:noFill/>
        </p:spPr>
        <p:txBody>
          <a:bodyPr wrap="square" rtlCol="0">
            <a:spAutoFit/>
          </a:bodyPr>
          <a:lstStyle/>
          <a:p>
            <a:r>
              <a:rPr lang="en-US" altLang="zh-CN" dirty="0"/>
              <a:t>y</a:t>
            </a:r>
            <a:r>
              <a:rPr lang="zh-CN" altLang="en-US" dirty="0"/>
              <a:t>方向方差和</a:t>
            </a:r>
            <a:r>
              <a:rPr lang="en-US" altLang="zh-CN" dirty="0"/>
              <a:t>x</a:t>
            </a:r>
            <a:r>
              <a:rPr lang="zh-CN" altLang="en-US" dirty="0"/>
              <a:t>保持一致</a:t>
            </a:r>
          </a:p>
        </p:txBody>
      </p:sp>
      <p:pic>
        <p:nvPicPr>
          <p:cNvPr id="9" name="图片 8">
            <a:extLst>
              <a:ext uri="{FF2B5EF4-FFF2-40B4-BE49-F238E27FC236}">
                <a16:creationId xmlns:a16="http://schemas.microsoft.com/office/drawing/2014/main" id="{41D42275-F533-5EF2-84AB-D7946AC403D2}"/>
              </a:ext>
            </a:extLst>
          </p:cNvPr>
          <p:cNvPicPr>
            <a:picLocks noChangeAspect="1"/>
          </p:cNvPicPr>
          <p:nvPr/>
        </p:nvPicPr>
        <p:blipFill>
          <a:blip r:embed="rId4"/>
          <a:stretch>
            <a:fillRect/>
          </a:stretch>
        </p:blipFill>
        <p:spPr>
          <a:xfrm>
            <a:off x="11265327" y="12110"/>
            <a:ext cx="926672" cy="926672"/>
          </a:xfrm>
          <a:prstGeom prst="rect">
            <a:avLst/>
          </a:prstGeom>
        </p:spPr>
      </p:pic>
      <p:pic>
        <p:nvPicPr>
          <p:cNvPr id="11" name="图片 10">
            <a:extLst>
              <a:ext uri="{FF2B5EF4-FFF2-40B4-BE49-F238E27FC236}">
                <a16:creationId xmlns:a16="http://schemas.microsoft.com/office/drawing/2014/main" id="{45856DFC-361D-6840-37D4-96D98B081214}"/>
              </a:ext>
            </a:extLst>
          </p:cNvPr>
          <p:cNvPicPr>
            <a:picLocks noChangeAspect="1"/>
          </p:cNvPicPr>
          <p:nvPr/>
        </p:nvPicPr>
        <p:blipFill>
          <a:blip r:embed="rId5"/>
          <a:stretch>
            <a:fillRect/>
          </a:stretch>
        </p:blipFill>
        <p:spPr>
          <a:xfrm>
            <a:off x="2041333" y="3463758"/>
            <a:ext cx="6115364" cy="3257717"/>
          </a:xfrm>
          <a:prstGeom prst="rect">
            <a:avLst/>
          </a:prstGeom>
        </p:spPr>
      </p:pic>
    </p:spTree>
    <p:extLst>
      <p:ext uri="{BB962C8B-B14F-4D97-AF65-F5344CB8AC3E}">
        <p14:creationId xmlns:p14="http://schemas.microsoft.com/office/powerpoint/2010/main" val="1201991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3FD75C-1120-C397-D38C-4B419B92524E}"/>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10063A68-ACDC-7015-56D4-EBA64BC5BCF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a:extLst>
              <a:ext uri="{FF2B5EF4-FFF2-40B4-BE49-F238E27FC236}">
                <a16:creationId xmlns:a16="http://schemas.microsoft.com/office/drawing/2014/main" id="{F42E5962-B3FD-0DC1-4321-EA4A20DE1881}"/>
              </a:ext>
            </a:extLst>
          </p:cNvPr>
          <p:cNvSpPr txBox="1"/>
          <p:nvPr/>
        </p:nvSpPr>
        <p:spPr>
          <a:xfrm>
            <a:off x="2686050" y="1044543"/>
            <a:ext cx="6096000" cy="1294585"/>
          </a:xfrm>
          <a:prstGeom prst="rect">
            <a:avLst/>
          </a:prstGeom>
          <a:noFill/>
        </p:spPr>
        <p:txBody>
          <a:bodyPr wrap="square">
            <a:spAutoFit/>
          </a:bodyPr>
          <a:lstStyle/>
          <a:p>
            <a:pPr>
              <a:lnSpc>
                <a:spcPct val="150000"/>
              </a:lnSpc>
            </a:pPr>
            <a:r>
              <a:rPr lang="zh-CN" altLang="en-US" dirty="0"/>
              <a:t>构建</a:t>
            </a:r>
            <a:r>
              <a:rPr lang="en-US" altLang="zh-CN" dirty="0"/>
              <a:t>grid</a:t>
            </a:r>
            <a:r>
              <a:rPr lang="zh-CN" altLang="en-US" dirty="0"/>
              <a:t>同时重新分配所有元素到与平滑目标最匹配的位置。这个过程在</a:t>
            </a:r>
            <a:r>
              <a:rPr lang="zh-CN" altLang="en-US" b="1" dirty="0"/>
              <a:t>减小</a:t>
            </a:r>
            <a:r>
              <a:rPr lang="zh-CN" altLang="en-US" dirty="0"/>
              <a:t>滤波器大小的同时重复进行，逐步对格子进行排序。</a:t>
            </a:r>
          </a:p>
        </p:txBody>
      </p:sp>
      <p:pic>
        <p:nvPicPr>
          <p:cNvPr id="9" name="图片 8">
            <a:extLst>
              <a:ext uri="{FF2B5EF4-FFF2-40B4-BE49-F238E27FC236}">
                <a16:creationId xmlns:a16="http://schemas.microsoft.com/office/drawing/2014/main" id="{33439083-54B0-9A5B-90E5-2BE9EF1E4C40}"/>
              </a:ext>
            </a:extLst>
          </p:cNvPr>
          <p:cNvPicPr>
            <a:picLocks noChangeAspect="1"/>
          </p:cNvPicPr>
          <p:nvPr/>
        </p:nvPicPr>
        <p:blipFill>
          <a:blip r:embed="rId2"/>
          <a:stretch>
            <a:fillRect/>
          </a:stretch>
        </p:blipFill>
        <p:spPr>
          <a:xfrm>
            <a:off x="2450966" y="2911443"/>
            <a:ext cx="6704486" cy="1578007"/>
          </a:xfrm>
          <a:prstGeom prst="rect">
            <a:avLst/>
          </a:prstGeom>
        </p:spPr>
      </p:pic>
      <p:pic>
        <p:nvPicPr>
          <p:cNvPr id="14" name="图片 13">
            <a:extLst>
              <a:ext uri="{FF2B5EF4-FFF2-40B4-BE49-F238E27FC236}">
                <a16:creationId xmlns:a16="http://schemas.microsoft.com/office/drawing/2014/main" id="{FE51D832-C998-3704-E525-64793E2B323B}"/>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4768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7BEB74-29BE-4E64-D432-5A25CE98B61B}"/>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7" name="图片 6">
            <a:extLst>
              <a:ext uri="{FF2B5EF4-FFF2-40B4-BE49-F238E27FC236}">
                <a16:creationId xmlns:a16="http://schemas.microsoft.com/office/drawing/2014/main" id="{6E561C3B-295E-CC11-B725-DB26DC79F2FC}"/>
              </a:ext>
            </a:extLst>
          </p:cNvPr>
          <p:cNvPicPr>
            <a:picLocks noChangeAspect="1"/>
          </p:cNvPicPr>
          <p:nvPr/>
        </p:nvPicPr>
        <p:blipFill>
          <a:blip r:embed="rId2"/>
          <a:stretch>
            <a:fillRect/>
          </a:stretch>
        </p:blipFill>
        <p:spPr>
          <a:xfrm>
            <a:off x="11265327" y="12110"/>
            <a:ext cx="926672" cy="926672"/>
          </a:xfrm>
          <a:prstGeom prst="rect">
            <a:avLst/>
          </a:prstGeom>
        </p:spPr>
      </p:pic>
      <p:sp>
        <p:nvSpPr>
          <p:cNvPr id="10" name="矩形 9">
            <a:extLst>
              <a:ext uri="{FF2B5EF4-FFF2-40B4-BE49-F238E27FC236}">
                <a16:creationId xmlns:a16="http://schemas.microsoft.com/office/drawing/2014/main" id="{74A6DEA9-81AE-47D8-ADD4-29B844DE834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3939810B-D074-E717-3E7F-AC8D59D6D637}"/>
              </a:ext>
            </a:extLst>
          </p:cNvPr>
          <p:cNvPicPr>
            <a:picLocks noChangeAspect="1"/>
          </p:cNvPicPr>
          <p:nvPr/>
        </p:nvPicPr>
        <p:blipFill>
          <a:blip r:embed="rId3"/>
          <a:stretch>
            <a:fillRect/>
          </a:stretch>
        </p:blipFill>
        <p:spPr>
          <a:xfrm>
            <a:off x="604936" y="592466"/>
            <a:ext cx="10509790" cy="5588287"/>
          </a:xfrm>
          <a:prstGeom prst="rect">
            <a:avLst/>
          </a:prstGeom>
        </p:spPr>
      </p:pic>
      <p:pic>
        <p:nvPicPr>
          <p:cNvPr id="3" name="图片 2">
            <a:extLst>
              <a:ext uri="{FF2B5EF4-FFF2-40B4-BE49-F238E27FC236}">
                <a16:creationId xmlns:a16="http://schemas.microsoft.com/office/drawing/2014/main" id="{B170DFD5-2344-BF52-84B9-9191FB91A987}"/>
              </a:ext>
            </a:extLst>
          </p:cNvPr>
          <p:cNvPicPr>
            <a:picLocks noChangeAspect="1"/>
          </p:cNvPicPr>
          <p:nvPr/>
        </p:nvPicPr>
        <p:blipFill>
          <a:blip r:embed="rId4"/>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F7D64CD-8491-5C55-CBCC-9228CEDA22C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1928656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A92E91-60BB-7FDF-8C1A-53799B27E2D1}"/>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pic>
        <p:nvPicPr>
          <p:cNvPr id="3" name="图片 2">
            <a:extLst>
              <a:ext uri="{FF2B5EF4-FFF2-40B4-BE49-F238E27FC236}">
                <a16:creationId xmlns:a16="http://schemas.microsoft.com/office/drawing/2014/main" id="{B942FE4D-2AF9-793F-516F-6E884839A7D7}"/>
              </a:ext>
            </a:extLst>
          </p:cNvPr>
          <p:cNvPicPr>
            <a:picLocks noChangeAspect="1"/>
          </p:cNvPicPr>
          <p:nvPr/>
        </p:nvPicPr>
        <p:blipFill>
          <a:blip r:embed="rId2"/>
          <a:stretch>
            <a:fillRect/>
          </a:stretch>
        </p:blipFill>
        <p:spPr>
          <a:xfrm>
            <a:off x="516922" y="254118"/>
            <a:ext cx="6196264" cy="2089831"/>
          </a:xfrm>
          <a:prstGeom prst="rect">
            <a:avLst/>
          </a:prstGeom>
        </p:spPr>
      </p:pic>
      <p:pic>
        <p:nvPicPr>
          <p:cNvPr id="5" name="图片 4">
            <a:extLst>
              <a:ext uri="{FF2B5EF4-FFF2-40B4-BE49-F238E27FC236}">
                <a16:creationId xmlns:a16="http://schemas.microsoft.com/office/drawing/2014/main" id="{3815181A-F11F-954B-5DBB-4E0571E192E0}"/>
              </a:ext>
            </a:extLst>
          </p:cNvPr>
          <p:cNvPicPr>
            <a:picLocks noChangeAspect="1"/>
          </p:cNvPicPr>
          <p:nvPr/>
        </p:nvPicPr>
        <p:blipFill>
          <a:blip r:embed="rId3"/>
          <a:stretch>
            <a:fillRect/>
          </a:stretch>
        </p:blipFill>
        <p:spPr>
          <a:xfrm>
            <a:off x="341845" y="2656943"/>
            <a:ext cx="6371342" cy="2369765"/>
          </a:xfrm>
          <a:prstGeom prst="rect">
            <a:avLst/>
          </a:prstGeom>
        </p:spPr>
      </p:pic>
      <p:sp>
        <p:nvSpPr>
          <p:cNvPr id="6" name="矩形 5">
            <a:extLst>
              <a:ext uri="{FF2B5EF4-FFF2-40B4-BE49-F238E27FC236}">
                <a16:creationId xmlns:a16="http://schemas.microsoft.com/office/drawing/2014/main" id="{AAF9CED5-F84B-5CC6-A0BF-447CFF3341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793F2B2A-06FB-8EF3-AD02-C4B56B67500A}"/>
              </a:ext>
            </a:extLst>
          </p:cNvPr>
          <p:cNvPicPr>
            <a:picLocks noChangeAspect="1"/>
          </p:cNvPicPr>
          <p:nvPr/>
        </p:nvPicPr>
        <p:blipFill>
          <a:blip r:embed="rId4"/>
          <a:stretch>
            <a:fillRect/>
          </a:stretch>
        </p:blipFill>
        <p:spPr>
          <a:xfrm>
            <a:off x="11265327" y="12110"/>
            <a:ext cx="926672" cy="926672"/>
          </a:xfrm>
          <a:prstGeom prst="rect">
            <a:avLst/>
          </a:prstGeom>
        </p:spPr>
      </p:pic>
      <p:sp>
        <p:nvSpPr>
          <p:cNvPr id="9" name="文本框 8">
            <a:extLst>
              <a:ext uri="{FF2B5EF4-FFF2-40B4-BE49-F238E27FC236}">
                <a16:creationId xmlns:a16="http://schemas.microsoft.com/office/drawing/2014/main" id="{E29A5CC5-E139-07E0-3E39-2D02A4386738}"/>
              </a:ext>
            </a:extLst>
          </p:cNvPr>
          <p:cNvSpPr txBox="1"/>
          <p:nvPr/>
        </p:nvSpPr>
        <p:spPr>
          <a:xfrm>
            <a:off x="6839997" y="475446"/>
            <a:ext cx="4622119" cy="1754519"/>
          </a:xfrm>
          <a:prstGeom prst="rect">
            <a:avLst/>
          </a:prstGeom>
          <a:noFill/>
        </p:spPr>
        <p:txBody>
          <a:bodyPr wrap="square">
            <a:spAutoFit/>
          </a:bodyPr>
          <a:lstStyle/>
          <a:p>
            <a:pPr>
              <a:lnSpc>
                <a:spcPct val="200000"/>
              </a:lnSpc>
            </a:pPr>
            <a:r>
              <a:rPr lang="zh-CN" altLang="en-US" sz="1400" dirty="0"/>
              <a:t>四个元素是从块中所有元素的随机排列中选择的，每个元素只使用一次。所有块并行处理，并使用相同的排列进行分组。最后，对于四元组的新分配，采用暴力求解的方法，遍历所有</a:t>
            </a:r>
            <a:r>
              <a:rPr lang="en-US" altLang="zh-CN" sz="1400" dirty="0"/>
              <a:t>24</a:t>
            </a:r>
            <a:r>
              <a:rPr lang="zh-CN" altLang="en-US" sz="1400" dirty="0"/>
              <a:t>种可能的排列，以找到最优的元素</a:t>
            </a:r>
          </a:p>
        </p:txBody>
      </p:sp>
      <p:pic>
        <p:nvPicPr>
          <p:cNvPr id="12" name="图片 11">
            <a:extLst>
              <a:ext uri="{FF2B5EF4-FFF2-40B4-BE49-F238E27FC236}">
                <a16:creationId xmlns:a16="http://schemas.microsoft.com/office/drawing/2014/main" id="{4C90EBE3-76E2-EC78-3967-A0ACC7D4BF7D}"/>
              </a:ext>
            </a:extLst>
          </p:cNvPr>
          <p:cNvPicPr>
            <a:picLocks noChangeAspect="1"/>
          </p:cNvPicPr>
          <p:nvPr/>
        </p:nvPicPr>
        <p:blipFill>
          <a:blip r:embed="rId5"/>
          <a:stretch>
            <a:fillRect/>
          </a:stretch>
        </p:blipFill>
        <p:spPr>
          <a:xfrm>
            <a:off x="6834480" y="2693301"/>
            <a:ext cx="5150115" cy="1079555"/>
          </a:xfrm>
          <a:prstGeom prst="rect">
            <a:avLst/>
          </a:prstGeom>
        </p:spPr>
      </p:pic>
      <p:sp>
        <p:nvSpPr>
          <p:cNvPr id="14" name="文本框 13">
            <a:extLst>
              <a:ext uri="{FF2B5EF4-FFF2-40B4-BE49-F238E27FC236}">
                <a16:creationId xmlns:a16="http://schemas.microsoft.com/office/drawing/2014/main" id="{C5665922-5DF6-369E-6F30-48261F29B24A}"/>
              </a:ext>
            </a:extLst>
          </p:cNvPr>
          <p:cNvSpPr txBox="1"/>
          <p:nvPr/>
        </p:nvSpPr>
        <p:spPr>
          <a:xfrm>
            <a:off x="7159267" y="4480344"/>
            <a:ext cx="4740044" cy="307777"/>
          </a:xfrm>
          <a:prstGeom prst="rect">
            <a:avLst/>
          </a:prstGeom>
          <a:noFill/>
        </p:spPr>
        <p:txBody>
          <a:bodyPr wrap="square">
            <a:spAutoFit/>
          </a:bodyPr>
          <a:lstStyle/>
          <a:p>
            <a:r>
              <a:rPr lang="zh-CN" altLang="en-US" sz="1400" dirty="0"/>
              <a:t>生成一个序列所有可能的排列，</a:t>
            </a:r>
            <a:r>
              <a:rPr lang="en-US" altLang="zh-CN" sz="1400" dirty="0"/>
              <a:t>4! = 24</a:t>
            </a:r>
            <a:endParaRPr lang="zh-CN" altLang="en-US" sz="1400" dirty="0"/>
          </a:p>
        </p:txBody>
      </p:sp>
      <p:sp>
        <p:nvSpPr>
          <p:cNvPr id="15" name="矩形 14">
            <a:extLst>
              <a:ext uri="{FF2B5EF4-FFF2-40B4-BE49-F238E27FC236}">
                <a16:creationId xmlns:a16="http://schemas.microsoft.com/office/drawing/2014/main" id="{EE529652-5E6C-7125-2EA6-4FDA834654DC}"/>
              </a:ext>
            </a:extLst>
          </p:cNvPr>
          <p:cNvSpPr/>
          <p:nvPr/>
        </p:nvSpPr>
        <p:spPr>
          <a:xfrm>
            <a:off x="8726162" y="2882479"/>
            <a:ext cx="2028635" cy="199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04E31162-C360-82A7-E2E9-8DC547DE282F}"/>
              </a:ext>
            </a:extLst>
          </p:cNvPr>
          <p:cNvCxnSpPr/>
          <p:nvPr/>
        </p:nvCxnSpPr>
        <p:spPr>
          <a:xfrm flipH="1">
            <a:off x="8938109" y="3130760"/>
            <a:ext cx="964358" cy="1292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79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D2B3BE-DD96-77F7-230A-91ABD062D62A}"/>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3" name="矩形 2">
            <a:extLst>
              <a:ext uri="{FF2B5EF4-FFF2-40B4-BE49-F238E27FC236}">
                <a16:creationId xmlns:a16="http://schemas.microsoft.com/office/drawing/2014/main" id="{4AD10B6E-1EF5-5E98-BD04-6188ADE3B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D660018-AA9E-9F48-4965-0AE2304C2CC3}"/>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CE8E404B-024D-4CB3-7072-8EFF70CB8E28}"/>
              </a:ext>
            </a:extLst>
          </p:cNvPr>
          <p:cNvPicPr>
            <a:picLocks noChangeAspect="1"/>
          </p:cNvPicPr>
          <p:nvPr/>
        </p:nvPicPr>
        <p:blipFill>
          <a:blip r:embed="rId3"/>
          <a:stretch>
            <a:fillRect/>
          </a:stretch>
        </p:blipFill>
        <p:spPr>
          <a:xfrm>
            <a:off x="1746047" y="1123913"/>
            <a:ext cx="7887105" cy="1447874"/>
          </a:xfrm>
          <a:prstGeom prst="rect">
            <a:avLst/>
          </a:prstGeom>
        </p:spPr>
      </p:pic>
      <p:pic>
        <p:nvPicPr>
          <p:cNvPr id="8" name="图片 7">
            <a:extLst>
              <a:ext uri="{FF2B5EF4-FFF2-40B4-BE49-F238E27FC236}">
                <a16:creationId xmlns:a16="http://schemas.microsoft.com/office/drawing/2014/main" id="{1ACBFC56-A197-4CF4-6185-E07CA768C0C4}"/>
              </a:ext>
            </a:extLst>
          </p:cNvPr>
          <p:cNvPicPr>
            <a:picLocks noChangeAspect="1"/>
          </p:cNvPicPr>
          <p:nvPr/>
        </p:nvPicPr>
        <p:blipFill>
          <a:blip r:embed="rId4"/>
          <a:stretch>
            <a:fillRect/>
          </a:stretch>
        </p:blipFill>
        <p:spPr>
          <a:xfrm>
            <a:off x="1766366" y="2571787"/>
            <a:ext cx="7846466" cy="843842"/>
          </a:xfrm>
          <a:prstGeom prst="rect">
            <a:avLst/>
          </a:prstGeom>
        </p:spPr>
      </p:pic>
      <p:sp>
        <p:nvSpPr>
          <p:cNvPr id="10" name="文本框 9">
            <a:extLst>
              <a:ext uri="{FF2B5EF4-FFF2-40B4-BE49-F238E27FC236}">
                <a16:creationId xmlns:a16="http://schemas.microsoft.com/office/drawing/2014/main" id="{3E8EF13D-2E77-AF84-06C8-1FB60203CC44}"/>
              </a:ext>
            </a:extLst>
          </p:cNvPr>
          <p:cNvSpPr txBox="1"/>
          <p:nvPr/>
        </p:nvSpPr>
        <p:spPr>
          <a:xfrm>
            <a:off x="1384300" y="3682484"/>
            <a:ext cx="9182100" cy="2229456"/>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两次迭代之间的</a:t>
            </a:r>
            <a:r>
              <a:rPr lang="en-US" altLang="zh-CN" dirty="0"/>
              <a:t>L2</a:t>
            </a:r>
            <a:r>
              <a:rPr lang="zh-CN" altLang="en-US" dirty="0"/>
              <a:t>距离改善小于</a:t>
            </a:r>
            <a:r>
              <a:rPr lang="en-US" altLang="zh-CN" dirty="0"/>
              <a:t>0.01%</a:t>
            </a:r>
            <a:r>
              <a:rPr lang="zh-CN" altLang="en-US" dirty="0"/>
              <a:t>，随机更换新的块位置开始新一轮的分配；</a:t>
            </a:r>
            <a:endParaRPr lang="en-US" altLang="zh-CN" dirty="0"/>
          </a:p>
          <a:p>
            <a:pPr marL="285750" indent="-285750">
              <a:lnSpc>
                <a:spcPct val="200000"/>
              </a:lnSpc>
              <a:buFont typeface="Wingdings" panose="05000000000000000000" pitchFamily="2" charset="2"/>
              <a:buChar char="Ø"/>
            </a:pPr>
            <a:r>
              <a:rPr lang="zh-CN" altLang="en-US" dirty="0"/>
              <a:t>如果新的块位置的分配仍距离改善小于</a:t>
            </a:r>
            <a:r>
              <a:rPr lang="en-US" altLang="zh-CN" dirty="0"/>
              <a:t>0.01%</a:t>
            </a:r>
            <a:r>
              <a:rPr lang="zh-CN" altLang="en-US" dirty="0"/>
              <a:t>，则将半径 𝜙减少到原来的</a:t>
            </a:r>
            <a:r>
              <a:rPr lang="en-US" altLang="zh-CN" dirty="0"/>
              <a:t>95%</a:t>
            </a:r>
            <a:r>
              <a:rPr lang="zh-CN" altLang="en-US" dirty="0"/>
              <a:t>；</a:t>
            </a:r>
            <a:endParaRPr lang="en-US" altLang="zh-CN" dirty="0"/>
          </a:p>
          <a:p>
            <a:pPr marL="285750" indent="-285750">
              <a:lnSpc>
                <a:spcPct val="200000"/>
              </a:lnSpc>
              <a:buFont typeface="Wingdings" panose="05000000000000000000" pitchFamily="2" charset="2"/>
              <a:buChar char="Ø"/>
            </a:pPr>
            <a:r>
              <a:rPr lang="zh-CN" altLang="en-US" dirty="0"/>
              <a:t>半径𝜙开始为</a:t>
            </a:r>
            <a:r>
              <a:rPr lang="en-US" altLang="zh-CN" dirty="0"/>
              <a:t>					</a:t>
            </a:r>
            <a:r>
              <a:rPr lang="zh-CN" altLang="en-US" dirty="0"/>
              <a:t>          ，如最后𝜙小于</a:t>
            </a:r>
            <a:r>
              <a:rPr lang="en-US" altLang="zh-CN" dirty="0"/>
              <a:t>1</a:t>
            </a:r>
            <a:r>
              <a:rPr lang="zh-CN" altLang="en-US" dirty="0"/>
              <a:t>，认为排序已收敛，此时结束优化过程</a:t>
            </a:r>
            <a:endParaRPr lang="en-US" altLang="zh-CN" dirty="0"/>
          </a:p>
        </p:txBody>
      </p:sp>
      <p:pic>
        <p:nvPicPr>
          <p:cNvPr id="14" name="图片 13">
            <a:extLst>
              <a:ext uri="{FF2B5EF4-FFF2-40B4-BE49-F238E27FC236}">
                <a16:creationId xmlns:a16="http://schemas.microsoft.com/office/drawing/2014/main" id="{8AC3CEB8-EF3C-4CD8-F85D-896C86C6D15E}"/>
              </a:ext>
            </a:extLst>
          </p:cNvPr>
          <p:cNvPicPr>
            <a:picLocks noChangeAspect="1"/>
          </p:cNvPicPr>
          <p:nvPr/>
        </p:nvPicPr>
        <p:blipFill>
          <a:blip r:embed="rId5"/>
          <a:stretch>
            <a:fillRect/>
          </a:stretch>
        </p:blipFill>
        <p:spPr>
          <a:xfrm>
            <a:off x="3146311" y="5053996"/>
            <a:ext cx="4400776" cy="254013"/>
          </a:xfrm>
          <a:prstGeom prst="rect">
            <a:avLst/>
          </a:prstGeom>
        </p:spPr>
      </p:pic>
    </p:spTree>
    <p:extLst>
      <p:ext uri="{BB962C8B-B14F-4D97-AF65-F5344CB8AC3E}">
        <p14:creationId xmlns:p14="http://schemas.microsoft.com/office/powerpoint/2010/main" val="2454704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5E3C4A-220F-5BE6-EBAE-C28DAEF8D5E5}"/>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3" name="矩形 2">
            <a:extLst>
              <a:ext uri="{FF2B5EF4-FFF2-40B4-BE49-F238E27FC236}">
                <a16:creationId xmlns:a16="http://schemas.microsoft.com/office/drawing/2014/main" id="{B121EC9A-211E-E7F8-38F1-9729640923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CC99B5F-7935-5C67-E80C-6F1B0FAF916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A2045004-3D5A-4EE8-BE90-E6B6583DFCE8}"/>
              </a:ext>
            </a:extLst>
          </p:cNvPr>
          <p:cNvPicPr>
            <a:picLocks noChangeAspect="1"/>
          </p:cNvPicPr>
          <p:nvPr/>
        </p:nvPicPr>
        <p:blipFill>
          <a:blip r:embed="rId3"/>
          <a:stretch>
            <a:fillRect/>
          </a:stretch>
        </p:blipFill>
        <p:spPr>
          <a:xfrm>
            <a:off x="486264" y="640631"/>
            <a:ext cx="6401620" cy="1990248"/>
          </a:xfrm>
          <a:prstGeom prst="rect">
            <a:avLst/>
          </a:prstGeom>
        </p:spPr>
      </p:pic>
      <p:pic>
        <p:nvPicPr>
          <p:cNvPr id="8" name="图片 7">
            <a:extLst>
              <a:ext uri="{FF2B5EF4-FFF2-40B4-BE49-F238E27FC236}">
                <a16:creationId xmlns:a16="http://schemas.microsoft.com/office/drawing/2014/main" id="{B0A26559-94A0-D1F2-10DC-C0C198D1D85E}"/>
              </a:ext>
            </a:extLst>
          </p:cNvPr>
          <p:cNvPicPr>
            <a:picLocks noChangeAspect="1"/>
          </p:cNvPicPr>
          <p:nvPr/>
        </p:nvPicPr>
        <p:blipFill>
          <a:blip r:embed="rId4"/>
          <a:stretch>
            <a:fillRect/>
          </a:stretch>
        </p:blipFill>
        <p:spPr>
          <a:xfrm>
            <a:off x="486264" y="2567155"/>
            <a:ext cx="6401620" cy="3319934"/>
          </a:xfrm>
          <a:prstGeom prst="rect">
            <a:avLst/>
          </a:prstGeom>
        </p:spPr>
      </p:pic>
      <p:pic>
        <p:nvPicPr>
          <p:cNvPr id="10" name="图片 9">
            <a:extLst>
              <a:ext uri="{FF2B5EF4-FFF2-40B4-BE49-F238E27FC236}">
                <a16:creationId xmlns:a16="http://schemas.microsoft.com/office/drawing/2014/main" id="{11CF1F67-F8B7-FEA4-2810-780D27F11D51}"/>
              </a:ext>
            </a:extLst>
          </p:cNvPr>
          <p:cNvPicPr>
            <a:picLocks noChangeAspect="1"/>
          </p:cNvPicPr>
          <p:nvPr/>
        </p:nvPicPr>
        <p:blipFill>
          <a:blip r:embed="rId5"/>
          <a:stretch>
            <a:fillRect/>
          </a:stretch>
        </p:blipFill>
        <p:spPr>
          <a:xfrm>
            <a:off x="7313560" y="938782"/>
            <a:ext cx="4497679" cy="2548685"/>
          </a:xfrm>
          <a:prstGeom prst="rect">
            <a:avLst/>
          </a:prstGeom>
        </p:spPr>
      </p:pic>
      <p:sp>
        <p:nvSpPr>
          <p:cNvPr id="11" name="文本框 10">
            <a:extLst>
              <a:ext uri="{FF2B5EF4-FFF2-40B4-BE49-F238E27FC236}">
                <a16:creationId xmlns:a16="http://schemas.microsoft.com/office/drawing/2014/main" id="{1DAD75AA-EBD2-84E5-5E48-26C3815E35A0}"/>
              </a:ext>
            </a:extLst>
          </p:cNvPr>
          <p:cNvSpPr txBox="1"/>
          <p:nvPr/>
        </p:nvSpPr>
        <p:spPr>
          <a:xfrm>
            <a:off x="7313560" y="3807665"/>
            <a:ext cx="4111773" cy="226850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t>当前高斯参数和经过高斯滤波后的平滑网格之间的偏差来形成训练的额外平滑损失</a:t>
            </a:r>
            <a:endParaRPr lang="en-US" altLang="zh-CN" sz="1600" dirty="0"/>
          </a:p>
          <a:p>
            <a:pPr marL="285750" indent="-285750">
              <a:lnSpc>
                <a:spcPct val="150000"/>
              </a:lnSpc>
              <a:buFont typeface="Wingdings" panose="05000000000000000000" pitchFamily="2" charset="2"/>
              <a:buChar char="Ø"/>
            </a:pPr>
            <a:r>
              <a:rPr lang="zh-CN" altLang="en-US" sz="1600" dirty="0"/>
              <a:t>选择</a:t>
            </a:r>
            <a:r>
              <a:rPr lang="en-US" altLang="zh-CN" sz="1600" dirty="0"/>
              <a:t>Huber</a:t>
            </a:r>
            <a:r>
              <a:rPr lang="zh-CN" altLang="en-US" sz="1600" dirty="0"/>
              <a:t>损失函数，然后将平滑损失纳入总损失用权重 并用𝜆来调整平滑损失在总损失函数中的比重</a:t>
            </a:r>
          </a:p>
        </p:txBody>
      </p:sp>
    </p:spTree>
    <p:extLst>
      <p:ext uri="{BB962C8B-B14F-4D97-AF65-F5344CB8AC3E}">
        <p14:creationId xmlns:p14="http://schemas.microsoft.com/office/powerpoint/2010/main" val="4190243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8FA1AF-15BB-9575-8A1A-9AF12E7D68EA}"/>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3" name="矩形 2">
            <a:extLst>
              <a:ext uri="{FF2B5EF4-FFF2-40B4-BE49-F238E27FC236}">
                <a16:creationId xmlns:a16="http://schemas.microsoft.com/office/drawing/2014/main" id="{F44FD9D5-580C-50E0-A3C6-CBABE39BB7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6D3007C-5C8D-6B2D-169B-B6F5A9339CE2}"/>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5B68F16D-0FA4-C1B9-DE3A-4685905CCBD7}"/>
              </a:ext>
            </a:extLst>
          </p:cNvPr>
          <p:cNvPicPr>
            <a:picLocks noChangeAspect="1"/>
          </p:cNvPicPr>
          <p:nvPr/>
        </p:nvPicPr>
        <p:blipFill>
          <a:blip r:embed="rId3"/>
          <a:stretch>
            <a:fillRect/>
          </a:stretch>
        </p:blipFill>
        <p:spPr>
          <a:xfrm>
            <a:off x="2373519" y="629787"/>
            <a:ext cx="7063614" cy="5407676"/>
          </a:xfrm>
          <a:prstGeom prst="rect">
            <a:avLst/>
          </a:prstGeom>
        </p:spPr>
      </p:pic>
    </p:spTree>
    <p:extLst>
      <p:ext uri="{BB962C8B-B14F-4D97-AF65-F5344CB8AC3E}">
        <p14:creationId xmlns:p14="http://schemas.microsoft.com/office/powerpoint/2010/main" val="56412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A0DD96-07C2-895F-BD32-DE04E673D1BB}"/>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pic>
        <p:nvPicPr>
          <p:cNvPr id="4" name="图片 3">
            <a:extLst>
              <a:ext uri="{FF2B5EF4-FFF2-40B4-BE49-F238E27FC236}">
                <a16:creationId xmlns:a16="http://schemas.microsoft.com/office/drawing/2014/main" id="{FEC3AFE5-98CA-9D54-DA80-ED39D779CB9D}"/>
              </a:ext>
            </a:extLst>
          </p:cNvPr>
          <p:cNvPicPr>
            <a:picLocks noChangeAspect="1"/>
          </p:cNvPicPr>
          <p:nvPr/>
        </p:nvPicPr>
        <p:blipFill>
          <a:blip r:embed="rId2"/>
          <a:stretch>
            <a:fillRect/>
          </a:stretch>
        </p:blipFill>
        <p:spPr>
          <a:xfrm>
            <a:off x="1831433" y="1327004"/>
            <a:ext cx="8020462" cy="4858000"/>
          </a:xfrm>
          <a:prstGeom prst="rect">
            <a:avLst/>
          </a:prstGeom>
        </p:spPr>
      </p:pic>
      <p:sp>
        <p:nvSpPr>
          <p:cNvPr id="7" name="文本框 6">
            <a:extLst>
              <a:ext uri="{FF2B5EF4-FFF2-40B4-BE49-F238E27FC236}">
                <a16:creationId xmlns:a16="http://schemas.microsoft.com/office/drawing/2014/main" id="{2F91967D-31E6-6D97-52ED-6A62C283090B}"/>
              </a:ext>
            </a:extLst>
          </p:cNvPr>
          <p:cNvSpPr txBox="1"/>
          <p:nvPr/>
        </p:nvSpPr>
        <p:spPr>
          <a:xfrm>
            <a:off x="1902981" y="488330"/>
            <a:ext cx="6094990" cy="369332"/>
          </a:xfrm>
          <a:prstGeom prst="rect">
            <a:avLst/>
          </a:prstGeom>
          <a:noFill/>
        </p:spPr>
        <p:txBody>
          <a:bodyPr wrap="square">
            <a:spAutoFit/>
          </a:bodyPr>
          <a:lstStyle/>
          <a:p>
            <a:r>
              <a:rPr lang="zh-CN" altLang="en-US" dirty="0"/>
              <a:t>𝜆越大，</a:t>
            </a:r>
            <a:r>
              <a:rPr lang="en-US" altLang="zh-CN" dirty="0"/>
              <a:t>size</a:t>
            </a:r>
            <a:r>
              <a:rPr lang="zh-CN" altLang="en-US" dirty="0"/>
              <a:t>越大</a:t>
            </a:r>
          </a:p>
        </p:txBody>
      </p:sp>
    </p:spTree>
    <p:extLst>
      <p:ext uri="{BB962C8B-B14F-4D97-AF65-F5344CB8AC3E}">
        <p14:creationId xmlns:p14="http://schemas.microsoft.com/office/powerpoint/2010/main" val="389133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E1327D-28A2-AA43-EC0B-FA1A86BE2578}"/>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pic>
        <p:nvPicPr>
          <p:cNvPr id="4" name="图片 3">
            <a:extLst>
              <a:ext uri="{FF2B5EF4-FFF2-40B4-BE49-F238E27FC236}">
                <a16:creationId xmlns:a16="http://schemas.microsoft.com/office/drawing/2014/main" id="{E9A2F60D-C742-9920-0B96-C922506A3CE8}"/>
              </a:ext>
            </a:extLst>
          </p:cNvPr>
          <p:cNvPicPr>
            <a:picLocks noChangeAspect="1"/>
          </p:cNvPicPr>
          <p:nvPr/>
        </p:nvPicPr>
        <p:blipFill>
          <a:blip r:embed="rId2"/>
          <a:stretch>
            <a:fillRect/>
          </a:stretch>
        </p:blipFill>
        <p:spPr>
          <a:xfrm>
            <a:off x="2111170" y="1215911"/>
            <a:ext cx="7969660" cy="4426177"/>
          </a:xfrm>
          <a:prstGeom prst="rect">
            <a:avLst/>
          </a:prstGeom>
        </p:spPr>
      </p:pic>
      <p:pic>
        <p:nvPicPr>
          <p:cNvPr id="7" name="图片 6">
            <a:extLst>
              <a:ext uri="{FF2B5EF4-FFF2-40B4-BE49-F238E27FC236}">
                <a16:creationId xmlns:a16="http://schemas.microsoft.com/office/drawing/2014/main" id="{6F4B8693-1D77-0417-5391-365C5807D9AA}"/>
              </a:ext>
            </a:extLst>
          </p:cNvPr>
          <p:cNvPicPr>
            <a:picLocks noChangeAspect="1"/>
          </p:cNvPicPr>
          <p:nvPr/>
        </p:nvPicPr>
        <p:blipFill>
          <a:blip r:embed="rId3"/>
          <a:stretch>
            <a:fillRect/>
          </a:stretch>
        </p:blipFill>
        <p:spPr>
          <a:xfrm>
            <a:off x="2076242" y="292212"/>
            <a:ext cx="8039513" cy="520727"/>
          </a:xfrm>
          <a:prstGeom prst="rect">
            <a:avLst/>
          </a:prstGeom>
        </p:spPr>
      </p:pic>
      <p:sp>
        <p:nvSpPr>
          <p:cNvPr id="3" name="矩形 2">
            <a:extLst>
              <a:ext uri="{FF2B5EF4-FFF2-40B4-BE49-F238E27FC236}">
                <a16:creationId xmlns:a16="http://schemas.microsoft.com/office/drawing/2014/main" id="{25604988-E4F3-60BC-A88C-547B3ADB09F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03AAC7C-756B-9B36-3351-968A1BB6A229}"/>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897979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03005-BEEC-6300-F65B-EAB39C1C78D4}"/>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pic>
        <p:nvPicPr>
          <p:cNvPr id="4" name="图片 3">
            <a:extLst>
              <a:ext uri="{FF2B5EF4-FFF2-40B4-BE49-F238E27FC236}">
                <a16:creationId xmlns:a16="http://schemas.microsoft.com/office/drawing/2014/main" id="{75325369-73A4-F4CD-4334-14EAA6A389F6}"/>
              </a:ext>
            </a:extLst>
          </p:cNvPr>
          <p:cNvPicPr>
            <a:picLocks noChangeAspect="1"/>
          </p:cNvPicPr>
          <p:nvPr/>
        </p:nvPicPr>
        <p:blipFill>
          <a:blip r:embed="rId2"/>
          <a:stretch>
            <a:fillRect/>
          </a:stretch>
        </p:blipFill>
        <p:spPr>
          <a:xfrm>
            <a:off x="1098514" y="540873"/>
            <a:ext cx="7322488" cy="3383175"/>
          </a:xfrm>
          <a:prstGeom prst="rect">
            <a:avLst/>
          </a:prstGeom>
        </p:spPr>
      </p:pic>
      <p:sp>
        <p:nvSpPr>
          <p:cNvPr id="5" name="矩形 4">
            <a:extLst>
              <a:ext uri="{FF2B5EF4-FFF2-40B4-BE49-F238E27FC236}">
                <a16:creationId xmlns:a16="http://schemas.microsoft.com/office/drawing/2014/main" id="{36D15C8F-ABB5-6D41-51A2-4648C04653D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15AB6F0-67FC-0187-A615-31A3442014F7}"/>
              </a:ext>
            </a:extLst>
          </p:cNvPr>
          <p:cNvPicPr>
            <a:picLocks noChangeAspect="1"/>
          </p:cNvPicPr>
          <p:nvPr/>
        </p:nvPicPr>
        <p:blipFill>
          <a:blip r:embed="rId3"/>
          <a:stretch>
            <a:fillRect/>
          </a:stretch>
        </p:blipFill>
        <p:spPr>
          <a:xfrm>
            <a:off x="11265327" y="12110"/>
            <a:ext cx="926672" cy="926672"/>
          </a:xfrm>
          <a:prstGeom prst="rect">
            <a:avLst/>
          </a:prstGeom>
        </p:spPr>
      </p:pic>
      <p:sp>
        <p:nvSpPr>
          <p:cNvPr id="8" name="文本框 7">
            <a:extLst>
              <a:ext uri="{FF2B5EF4-FFF2-40B4-BE49-F238E27FC236}">
                <a16:creationId xmlns:a16="http://schemas.microsoft.com/office/drawing/2014/main" id="{BFAE539E-BE46-F2BD-8A65-D84664D0A94F}"/>
              </a:ext>
            </a:extLst>
          </p:cNvPr>
          <p:cNvSpPr txBox="1"/>
          <p:nvPr/>
        </p:nvSpPr>
        <p:spPr>
          <a:xfrm>
            <a:off x="879578" y="4421420"/>
            <a:ext cx="9003208" cy="1499513"/>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sz="1600" dirty="0"/>
              <a:t>这种变换函数是可逆的，这意味着可以从变换后的坐标容易地恢复原始坐标</a:t>
            </a:r>
            <a:endParaRPr lang="en-US" altLang="zh-CN" sz="1600" dirty="0"/>
          </a:p>
          <a:p>
            <a:pPr marL="285750" indent="-285750">
              <a:lnSpc>
                <a:spcPct val="200000"/>
              </a:lnSpc>
              <a:buFont typeface="Wingdings" panose="05000000000000000000" pitchFamily="2" charset="2"/>
              <a:buChar char="Ø"/>
            </a:pPr>
            <a:r>
              <a:rPr lang="zh-CN" altLang="en-US" sz="1600" dirty="0"/>
              <a:t>坐标压缩通过对中心区域的坐标进行放大处理，使得这些区域在计算过程中拥有更细的网格划分，从而提升了渲染的精细度和质量。</a:t>
            </a:r>
          </a:p>
        </p:txBody>
      </p:sp>
    </p:spTree>
    <p:extLst>
      <p:ext uri="{BB962C8B-B14F-4D97-AF65-F5344CB8AC3E}">
        <p14:creationId xmlns:p14="http://schemas.microsoft.com/office/powerpoint/2010/main" val="226330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6F0F55-2CDD-6302-146C-4928B5F763AB}"/>
              </a:ext>
            </a:extLst>
          </p:cNvPr>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3" name="矩形 2">
            <a:extLst>
              <a:ext uri="{FF2B5EF4-FFF2-40B4-BE49-F238E27FC236}">
                <a16:creationId xmlns:a16="http://schemas.microsoft.com/office/drawing/2014/main" id="{9FE6E955-8ECD-9BC1-EEF6-DC005FB51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979BD5D0-D3B1-8FD6-5350-1D8C2F4F00EB}"/>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60E4D59-A295-5176-7378-4B82B92C20C8}"/>
              </a:ext>
            </a:extLst>
          </p:cNvPr>
          <p:cNvPicPr>
            <a:picLocks noChangeAspect="1"/>
          </p:cNvPicPr>
          <p:nvPr/>
        </p:nvPicPr>
        <p:blipFill>
          <a:blip r:embed="rId3"/>
          <a:stretch>
            <a:fillRect/>
          </a:stretch>
        </p:blipFill>
        <p:spPr>
          <a:xfrm>
            <a:off x="1649468" y="313996"/>
            <a:ext cx="8033163" cy="6407479"/>
          </a:xfrm>
          <a:prstGeom prst="rect">
            <a:avLst/>
          </a:prstGeom>
        </p:spPr>
      </p:pic>
    </p:spTree>
    <p:extLst>
      <p:ext uri="{BB962C8B-B14F-4D97-AF65-F5344CB8AC3E}">
        <p14:creationId xmlns:p14="http://schemas.microsoft.com/office/powerpoint/2010/main" val="808681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91560B3-5C1D-5804-D307-507E0A37F112}"/>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3" name="矩形 2">
            <a:extLst>
              <a:ext uri="{FF2B5EF4-FFF2-40B4-BE49-F238E27FC236}">
                <a16:creationId xmlns:a16="http://schemas.microsoft.com/office/drawing/2014/main" id="{CDBC938F-403B-974A-37EF-EC6A2172E71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30D6A18-6662-A034-6C34-C5A9CF24BEE1}"/>
              </a:ext>
            </a:extLst>
          </p:cNvPr>
          <p:cNvSpPr txBox="1"/>
          <p:nvPr/>
        </p:nvSpPr>
        <p:spPr>
          <a:xfrm>
            <a:off x="782688" y="938654"/>
            <a:ext cx="8724649"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t>DC Spherical Harmonics features: </a:t>
            </a:r>
            <a:r>
              <a:rPr lang="zh-CN" altLang="en-US" dirty="0"/>
              <a:t>这个指球谐函数阶层等于</a:t>
            </a:r>
            <a:r>
              <a:rPr lang="en-US" altLang="zh-CN" dirty="0"/>
              <a:t>0</a:t>
            </a:r>
            <a:r>
              <a:rPr lang="zh-CN" altLang="en-US" dirty="0"/>
              <a:t>的系数（</a:t>
            </a:r>
            <a:r>
              <a:rPr lang="en-US" altLang="zh-CN" dirty="0"/>
              <a:t>RGB values</a:t>
            </a:r>
            <a:r>
              <a:rPr lang="zh-CN" altLang="en-US" dirty="0"/>
              <a:t>）</a:t>
            </a:r>
            <a:endParaRPr lang="en-US" altLang="zh-CN" dirty="0"/>
          </a:p>
          <a:p>
            <a:pPr marL="285750" indent="-285750">
              <a:lnSpc>
                <a:spcPct val="150000"/>
              </a:lnSpc>
              <a:buFont typeface="Arial" panose="020B0604020202020204" pitchFamily="34" charset="0"/>
              <a:buChar char="•"/>
            </a:pPr>
            <a:r>
              <a:rPr lang="en-US" altLang="zh-CN" dirty="0"/>
              <a:t>non-DC Spherical Harmonics features:</a:t>
            </a:r>
            <a:r>
              <a:rPr lang="zh-CN" altLang="en-US" dirty="0"/>
              <a:t> 这个指球谐函数阶层大于</a:t>
            </a:r>
            <a:r>
              <a:rPr lang="en-US" altLang="zh-CN" dirty="0"/>
              <a:t>0</a:t>
            </a:r>
            <a:r>
              <a:rPr lang="zh-CN" altLang="en-US" dirty="0"/>
              <a:t>的系数</a:t>
            </a:r>
            <a:endParaRPr lang="en-US" altLang="zh-CN" dirty="0"/>
          </a:p>
          <a:p>
            <a:pPr marL="285750" indent="-285750">
              <a:lnSpc>
                <a:spcPct val="150000"/>
              </a:lnSpc>
              <a:buFont typeface="Arial" panose="020B0604020202020204" pitchFamily="34" charset="0"/>
              <a:buChar char="•"/>
            </a:pPr>
            <a:r>
              <a:rPr lang="zh-CN" altLang="en-US" dirty="0"/>
              <a:t>每一阶是</a:t>
            </a:r>
            <a:r>
              <a:rPr lang="en-US" altLang="zh-CN" dirty="0"/>
              <a:t>2*l + 1</a:t>
            </a:r>
            <a:r>
              <a:rPr lang="zh-CN" altLang="en-US" dirty="0"/>
              <a:t>个系数</a:t>
            </a:r>
            <a:endParaRPr lang="en-US" altLang="zh-CN" dirty="0"/>
          </a:p>
          <a:p>
            <a:pPr marL="285750" indent="-285750">
              <a:lnSpc>
                <a:spcPct val="150000"/>
              </a:lnSpc>
              <a:buFont typeface="Arial" panose="020B0604020202020204" pitchFamily="34" charset="0"/>
              <a:buChar char="•"/>
            </a:pPr>
            <a:r>
              <a:rPr lang="en-US" altLang="zh-CN" dirty="0"/>
              <a:t> compress the RGB grid with lossy JPEG XL, as an 8-Bit image with a quality level of 100. All other attributes are stored as lossless JPEG XL </a:t>
            </a:r>
            <a:endParaRPr lang="zh-CN" altLang="en-US" dirty="0"/>
          </a:p>
        </p:txBody>
      </p:sp>
      <p:pic>
        <p:nvPicPr>
          <p:cNvPr id="7" name="图片 6">
            <a:extLst>
              <a:ext uri="{FF2B5EF4-FFF2-40B4-BE49-F238E27FC236}">
                <a16:creationId xmlns:a16="http://schemas.microsoft.com/office/drawing/2014/main" id="{7C90881F-0CDA-3FF7-1421-FEC5DC70ECBE}"/>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639321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4972BF-FC6D-A7F6-6476-735AF669A109}"/>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pic>
        <p:nvPicPr>
          <p:cNvPr id="4" name="图片 3">
            <a:extLst>
              <a:ext uri="{FF2B5EF4-FFF2-40B4-BE49-F238E27FC236}">
                <a16:creationId xmlns:a16="http://schemas.microsoft.com/office/drawing/2014/main" id="{4B70B65A-C9E1-F8D8-5E60-586962FEEFFF}"/>
              </a:ext>
            </a:extLst>
          </p:cNvPr>
          <p:cNvPicPr>
            <a:picLocks noChangeAspect="1"/>
          </p:cNvPicPr>
          <p:nvPr/>
        </p:nvPicPr>
        <p:blipFill>
          <a:blip r:embed="rId2"/>
          <a:stretch>
            <a:fillRect/>
          </a:stretch>
        </p:blipFill>
        <p:spPr>
          <a:xfrm>
            <a:off x="1072825" y="1480371"/>
            <a:ext cx="10179573" cy="3206915"/>
          </a:xfrm>
          <a:prstGeom prst="rect">
            <a:avLst/>
          </a:prstGeom>
        </p:spPr>
      </p:pic>
      <p:sp>
        <p:nvSpPr>
          <p:cNvPr id="5" name="矩形 4">
            <a:extLst>
              <a:ext uri="{FF2B5EF4-FFF2-40B4-BE49-F238E27FC236}">
                <a16:creationId xmlns:a16="http://schemas.microsoft.com/office/drawing/2014/main" id="{1669DB82-ADC7-E74F-D4BF-4F41E9DEDE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A2EF6A2-BB3B-6389-BADE-06E115B9D641}"/>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AA7A7F-5A8F-7E2C-2580-113E6631F1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p>
        </p:txBody>
      </p:sp>
      <p:sp>
        <p:nvSpPr>
          <p:cNvPr id="9" name="文本框 8">
            <a:extLst>
              <a:ext uri="{FF2B5EF4-FFF2-40B4-BE49-F238E27FC236}">
                <a16:creationId xmlns:a16="http://schemas.microsoft.com/office/drawing/2014/main" id="{FBBF60C7-E3DD-DBFA-E2E3-834F1BE79DAA}"/>
              </a:ext>
            </a:extLst>
          </p:cNvPr>
          <p:cNvSpPr txBox="1"/>
          <p:nvPr/>
        </p:nvSpPr>
        <p:spPr>
          <a:xfrm>
            <a:off x="1072825" y="1111039"/>
            <a:ext cx="6094990" cy="369332"/>
          </a:xfrm>
          <a:prstGeom prst="rect">
            <a:avLst/>
          </a:prstGeom>
          <a:noFill/>
        </p:spPr>
        <p:txBody>
          <a:bodyPr wrap="square">
            <a:spAutoFit/>
          </a:bodyPr>
          <a:lstStyle/>
          <a:p>
            <a:r>
              <a:rPr lang="en-US" altLang="zh-CN" b="1" dirty="0"/>
              <a:t>2404.09458</a:t>
            </a:r>
            <a:endParaRPr lang="zh-CN" altLang="en-US" b="1" dirty="0"/>
          </a:p>
        </p:txBody>
      </p:sp>
      <p:pic>
        <p:nvPicPr>
          <p:cNvPr id="10" name="图片 9">
            <a:extLst>
              <a:ext uri="{FF2B5EF4-FFF2-40B4-BE49-F238E27FC236}">
                <a16:creationId xmlns:a16="http://schemas.microsoft.com/office/drawing/2014/main" id="{0B567AC3-DF72-0EA3-6628-6DD3A98E9EF1}"/>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8839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159C2C-BA72-5377-8FE8-8EC24949AAE8}"/>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a:extLst>
              <a:ext uri="{FF2B5EF4-FFF2-40B4-BE49-F238E27FC236}">
                <a16:creationId xmlns:a16="http://schemas.microsoft.com/office/drawing/2014/main" id="{12F306CA-ED8F-FD1A-4A3D-3F7A266A6C66}"/>
              </a:ext>
            </a:extLst>
          </p:cNvPr>
          <p:cNvPicPr>
            <a:picLocks noChangeAspect="1"/>
          </p:cNvPicPr>
          <p:nvPr/>
        </p:nvPicPr>
        <p:blipFill>
          <a:blip r:embed="rId2"/>
          <a:stretch>
            <a:fillRect/>
          </a:stretch>
        </p:blipFill>
        <p:spPr>
          <a:xfrm>
            <a:off x="619591" y="619568"/>
            <a:ext cx="4516547" cy="2262911"/>
          </a:xfrm>
          <a:prstGeom prst="rect">
            <a:avLst/>
          </a:prstGeom>
        </p:spPr>
      </p:pic>
      <p:sp>
        <p:nvSpPr>
          <p:cNvPr id="5" name="矩形 4">
            <a:extLst>
              <a:ext uri="{FF2B5EF4-FFF2-40B4-BE49-F238E27FC236}">
                <a16:creationId xmlns:a16="http://schemas.microsoft.com/office/drawing/2014/main" id="{E1981F6C-BB55-0C0E-9305-058819B7ED5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F4102E9-32EE-F8BE-D1E5-8A583B479977}"/>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7" name="图片 6">
            <a:extLst>
              <a:ext uri="{FF2B5EF4-FFF2-40B4-BE49-F238E27FC236}">
                <a16:creationId xmlns:a16="http://schemas.microsoft.com/office/drawing/2014/main" id="{35C5301A-2010-5A8E-8CD4-E1E53BDF1B7A}"/>
              </a:ext>
            </a:extLst>
          </p:cNvPr>
          <p:cNvPicPr>
            <a:picLocks noChangeAspect="1"/>
          </p:cNvPicPr>
          <p:nvPr/>
        </p:nvPicPr>
        <p:blipFill>
          <a:blip r:embed="rId4"/>
          <a:stretch>
            <a:fillRect/>
          </a:stretch>
        </p:blipFill>
        <p:spPr>
          <a:xfrm>
            <a:off x="269003" y="85265"/>
            <a:ext cx="2056359" cy="390181"/>
          </a:xfrm>
          <a:prstGeom prst="rect">
            <a:avLst/>
          </a:prstGeom>
        </p:spPr>
      </p:pic>
      <p:pic>
        <p:nvPicPr>
          <p:cNvPr id="8" name="图片 7">
            <a:extLst>
              <a:ext uri="{FF2B5EF4-FFF2-40B4-BE49-F238E27FC236}">
                <a16:creationId xmlns:a16="http://schemas.microsoft.com/office/drawing/2014/main" id="{993953F2-23C1-50B4-0DDE-F3A9F1910B50}"/>
              </a:ext>
            </a:extLst>
          </p:cNvPr>
          <p:cNvPicPr>
            <a:picLocks noChangeAspect="1"/>
          </p:cNvPicPr>
          <p:nvPr/>
        </p:nvPicPr>
        <p:blipFill>
          <a:blip r:embed="rId5"/>
          <a:stretch>
            <a:fillRect/>
          </a:stretch>
        </p:blipFill>
        <p:spPr>
          <a:xfrm>
            <a:off x="672988" y="3294165"/>
            <a:ext cx="6376969" cy="3188484"/>
          </a:xfrm>
          <a:prstGeom prst="rect">
            <a:avLst/>
          </a:prstGeom>
        </p:spPr>
      </p:pic>
      <p:sp>
        <p:nvSpPr>
          <p:cNvPr id="9" name="文本框 8">
            <a:extLst>
              <a:ext uri="{FF2B5EF4-FFF2-40B4-BE49-F238E27FC236}">
                <a16:creationId xmlns:a16="http://schemas.microsoft.com/office/drawing/2014/main" id="{F529EF6F-540D-928D-3AD6-E3065867FCBE}"/>
              </a:ext>
            </a:extLst>
          </p:cNvPr>
          <p:cNvSpPr txBox="1"/>
          <p:nvPr/>
        </p:nvSpPr>
        <p:spPr>
          <a:xfrm>
            <a:off x="7854151" y="4353996"/>
            <a:ext cx="3015704" cy="879087"/>
          </a:xfrm>
          <a:prstGeom prst="rect">
            <a:avLst/>
          </a:prstGeom>
          <a:noFill/>
        </p:spPr>
        <p:txBody>
          <a:bodyPr wrap="square" rtlCol="0">
            <a:spAutoFit/>
          </a:bodyPr>
          <a:lstStyle/>
          <a:p>
            <a:pPr marL="342900" indent="-342900">
              <a:lnSpc>
                <a:spcPct val="150000"/>
              </a:lnSpc>
              <a:buAutoNum type="arabicPeriod"/>
            </a:pPr>
            <a:r>
              <a:rPr lang="zh-CN" altLang="en-US" dirty="0"/>
              <a:t>计算平均值，移动中心</a:t>
            </a:r>
            <a:endParaRPr lang="en-US" altLang="zh-CN" dirty="0"/>
          </a:p>
          <a:p>
            <a:pPr marL="342900" indent="-342900">
              <a:lnSpc>
                <a:spcPct val="150000"/>
              </a:lnSpc>
              <a:buAutoNum type="arabicPeriod"/>
            </a:pPr>
            <a:r>
              <a:rPr lang="zh-CN" altLang="en-US" dirty="0"/>
              <a:t>计算距离，分配点</a:t>
            </a:r>
            <a:r>
              <a:rPr lang="en-US" altLang="zh-CN" dirty="0"/>
              <a:t> </a:t>
            </a:r>
            <a:endParaRPr lang="zh-CN" altLang="en-US" dirty="0"/>
          </a:p>
        </p:txBody>
      </p:sp>
      <p:pic>
        <p:nvPicPr>
          <p:cNvPr id="11" name="图片 10">
            <a:extLst>
              <a:ext uri="{FF2B5EF4-FFF2-40B4-BE49-F238E27FC236}">
                <a16:creationId xmlns:a16="http://schemas.microsoft.com/office/drawing/2014/main" id="{F7F82E18-C4C9-E25A-9518-35FE7F919999}"/>
              </a:ext>
            </a:extLst>
          </p:cNvPr>
          <p:cNvPicPr>
            <a:picLocks noChangeAspect="1"/>
          </p:cNvPicPr>
          <p:nvPr/>
        </p:nvPicPr>
        <p:blipFill>
          <a:blip r:embed="rId6"/>
          <a:stretch>
            <a:fillRect/>
          </a:stretch>
        </p:blipFill>
        <p:spPr>
          <a:xfrm>
            <a:off x="7502393" y="6080821"/>
            <a:ext cx="4227883" cy="245723"/>
          </a:xfrm>
          <a:prstGeom prst="rect">
            <a:avLst/>
          </a:prstGeom>
        </p:spPr>
      </p:pic>
      <p:pic>
        <p:nvPicPr>
          <p:cNvPr id="12" name="图片 11">
            <a:extLst>
              <a:ext uri="{FF2B5EF4-FFF2-40B4-BE49-F238E27FC236}">
                <a16:creationId xmlns:a16="http://schemas.microsoft.com/office/drawing/2014/main" id="{A7F8BA25-6C41-4130-C743-A2462F5402B4}"/>
              </a:ext>
            </a:extLst>
          </p:cNvPr>
          <p:cNvPicPr>
            <a:picLocks noChangeAspect="1"/>
          </p:cNvPicPr>
          <p:nvPr/>
        </p:nvPicPr>
        <p:blipFill>
          <a:blip r:embed="rId7"/>
          <a:stretch>
            <a:fillRect/>
          </a:stretch>
        </p:blipFill>
        <p:spPr>
          <a:xfrm>
            <a:off x="310334" y="619568"/>
            <a:ext cx="219475" cy="219475"/>
          </a:xfrm>
          <a:prstGeom prst="rect">
            <a:avLst/>
          </a:prstGeom>
        </p:spPr>
      </p:pic>
      <p:sp>
        <p:nvSpPr>
          <p:cNvPr id="3" name="文本框 2">
            <a:extLst>
              <a:ext uri="{FF2B5EF4-FFF2-40B4-BE49-F238E27FC236}">
                <a16:creationId xmlns:a16="http://schemas.microsoft.com/office/drawing/2014/main" id="{CAF91B03-2A26-C37B-9548-18ED5BD107DA}"/>
              </a:ext>
            </a:extLst>
          </p:cNvPr>
          <p:cNvSpPr txBox="1"/>
          <p:nvPr/>
        </p:nvSpPr>
        <p:spPr>
          <a:xfrm>
            <a:off x="6552191" y="938782"/>
            <a:ext cx="4317664" cy="369332"/>
          </a:xfrm>
          <a:prstGeom prst="rect">
            <a:avLst/>
          </a:prstGeom>
          <a:noFill/>
        </p:spPr>
        <p:txBody>
          <a:bodyPr wrap="square" rtlCol="0">
            <a:spAutoFit/>
          </a:bodyPr>
          <a:lstStyle/>
          <a:p>
            <a:r>
              <a:rPr lang="zh-CN" altLang="en-US" dirty="0"/>
              <a:t>差不多的方向角和仰角聚成一类颜色</a:t>
            </a:r>
          </a:p>
        </p:txBody>
      </p:sp>
    </p:spTree>
    <p:extLst>
      <p:ext uri="{BB962C8B-B14F-4D97-AF65-F5344CB8AC3E}">
        <p14:creationId xmlns:p14="http://schemas.microsoft.com/office/powerpoint/2010/main" val="224228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F2FFA-44B7-BD4F-897F-7A141F0917C8}"/>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3" name="矩形 2">
            <a:extLst>
              <a:ext uri="{FF2B5EF4-FFF2-40B4-BE49-F238E27FC236}">
                <a16:creationId xmlns:a16="http://schemas.microsoft.com/office/drawing/2014/main" id="{43462F03-E06F-B7EF-C20E-B5253A5571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2FDC9AC-5F12-21EA-E4AF-047B0F1B31A0}"/>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6127AC87-97F9-1F9D-AF2A-74B63524646D}"/>
              </a:ext>
            </a:extLst>
          </p:cNvPr>
          <p:cNvPicPr>
            <a:picLocks noChangeAspect="1"/>
          </p:cNvPicPr>
          <p:nvPr/>
        </p:nvPicPr>
        <p:blipFill>
          <a:blip r:embed="rId3"/>
          <a:stretch>
            <a:fillRect/>
          </a:stretch>
        </p:blipFill>
        <p:spPr>
          <a:xfrm>
            <a:off x="1608041" y="845034"/>
            <a:ext cx="8269797" cy="4482694"/>
          </a:xfrm>
          <a:prstGeom prst="rect">
            <a:avLst/>
          </a:prstGeom>
        </p:spPr>
      </p:pic>
      <p:pic>
        <p:nvPicPr>
          <p:cNvPr id="5" name="图片 4">
            <a:extLst>
              <a:ext uri="{FF2B5EF4-FFF2-40B4-BE49-F238E27FC236}">
                <a16:creationId xmlns:a16="http://schemas.microsoft.com/office/drawing/2014/main" id="{0BF995F8-D8EB-1B2A-44A8-BC96F728D833}"/>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28161193-04BF-3BC6-E080-2F03566A29A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spTree>
    <p:extLst>
      <p:ext uri="{BB962C8B-B14F-4D97-AF65-F5344CB8AC3E}">
        <p14:creationId xmlns:p14="http://schemas.microsoft.com/office/powerpoint/2010/main" val="990949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82CD34-0514-1D94-9BB7-A0B87B27BBEB}"/>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pic>
        <p:nvPicPr>
          <p:cNvPr id="3" name="图片 2">
            <a:extLst>
              <a:ext uri="{FF2B5EF4-FFF2-40B4-BE49-F238E27FC236}">
                <a16:creationId xmlns:a16="http://schemas.microsoft.com/office/drawing/2014/main" id="{43FC0A36-848F-403C-4BE5-807E36AD7209}"/>
              </a:ext>
            </a:extLst>
          </p:cNvPr>
          <p:cNvPicPr>
            <a:picLocks noChangeAspect="1"/>
          </p:cNvPicPr>
          <p:nvPr/>
        </p:nvPicPr>
        <p:blipFill>
          <a:blip r:embed="rId2"/>
          <a:stretch>
            <a:fillRect/>
          </a:stretch>
        </p:blipFill>
        <p:spPr>
          <a:xfrm>
            <a:off x="11265327" y="12110"/>
            <a:ext cx="926672" cy="926672"/>
          </a:xfrm>
          <a:prstGeom prst="rect">
            <a:avLst/>
          </a:prstGeom>
        </p:spPr>
      </p:pic>
      <p:sp>
        <p:nvSpPr>
          <p:cNvPr id="4" name="矩形 3">
            <a:extLst>
              <a:ext uri="{FF2B5EF4-FFF2-40B4-BE49-F238E27FC236}">
                <a16:creationId xmlns:a16="http://schemas.microsoft.com/office/drawing/2014/main" id="{28D06634-E536-5AE8-C08E-2F042EB08AA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A3CE0FA-837C-272E-914C-06B562B13437}"/>
              </a:ext>
            </a:extLst>
          </p:cNvPr>
          <p:cNvPicPr>
            <a:picLocks noChangeAspect="1"/>
          </p:cNvPicPr>
          <p:nvPr/>
        </p:nvPicPr>
        <p:blipFill>
          <a:blip r:embed="rId3"/>
          <a:stretch>
            <a:fillRect/>
          </a:stretch>
        </p:blipFill>
        <p:spPr>
          <a:xfrm>
            <a:off x="538207" y="715860"/>
            <a:ext cx="3759483" cy="5962867"/>
          </a:xfrm>
          <a:prstGeom prst="rect">
            <a:avLst/>
          </a:prstGeom>
        </p:spPr>
      </p:pic>
      <p:pic>
        <p:nvPicPr>
          <p:cNvPr id="8" name="图片 7">
            <a:extLst>
              <a:ext uri="{FF2B5EF4-FFF2-40B4-BE49-F238E27FC236}">
                <a16:creationId xmlns:a16="http://schemas.microsoft.com/office/drawing/2014/main" id="{94E900F9-03FF-E036-19DC-3B5918647ABF}"/>
              </a:ext>
            </a:extLst>
          </p:cNvPr>
          <p:cNvPicPr>
            <a:picLocks noChangeAspect="1"/>
          </p:cNvPicPr>
          <p:nvPr/>
        </p:nvPicPr>
        <p:blipFill>
          <a:blip r:embed="rId4"/>
          <a:stretch>
            <a:fillRect/>
          </a:stretch>
        </p:blipFill>
        <p:spPr>
          <a:xfrm>
            <a:off x="492260" y="179273"/>
            <a:ext cx="1875491" cy="317391"/>
          </a:xfrm>
          <a:prstGeom prst="rect">
            <a:avLst/>
          </a:prstGeom>
        </p:spPr>
      </p:pic>
      <p:sp>
        <p:nvSpPr>
          <p:cNvPr id="9" name="文本框 8">
            <a:extLst>
              <a:ext uri="{FF2B5EF4-FFF2-40B4-BE49-F238E27FC236}">
                <a16:creationId xmlns:a16="http://schemas.microsoft.com/office/drawing/2014/main" id="{6172D0C4-FB59-8E94-347B-681B96BCF867}"/>
              </a:ext>
            </a:extLst>
          </p:cNvPr>
          <p:cNvSpPr txBox="1"/>
          <p:nvPr/>
        </p:nvSpPr>
        <p:spPr>
          <a:xfrm>
            <a:off x="5296699" y="516688"/>
            <a:ext cx="5195225" cy="4582216"/>
          </a:xfrm>
          <a:prstGeom prst="rect">
            <a:avLst/>
          </a:prstGeom>
          <a:noFill/>
        </p:spPr>
        <p:txBody>
          <a:bodyPr wrap="square" rtlCol="0">
            <a:spAutoFit/>
          </a:bodyPr>
          <a:lstStyle/>
          <a:p>
            <a:pPr>
              <a:lnSpc>
                <a:spcPct val="150000"/>
              </a:lnSpc>
            </a:pPr>
            <a:r>
              <a:rPr lang="en-US" altLang="zh-CN" sz="1400" dirty="0"/>
              <a:t>1.K-means </a:t>
            </a:r>
            <a:r>
              <a:rPr lang="zh-CN" altLang="en-US" sz="1400" dirty="0"/>
              <a:t>压缩</a:t>
            </a:r>
            <a:r>
              <a:rPr lang="en-US" altLang="zh-CN" sz="1400" dirty="0"/>
              <a:t>3dgs</a:t>
            </a:r>
            <a:r>
              <a:rPr lang="zh-CN" altLang="en-US" sz="1400" dirty="0"/>
              <a:t>属性</a:t>
            </a:r>
            <a:endParaRPr lang="en-US" altLang="zh-CN" sz="1400" dirty="0"/>
          </a:p>
          <a:p>
            <a:pPr>
              <a:lnSpc>
                <a:spcPct val="150000"/>
              </a:lnSpc>
            </a:pPr>
            <a:r>
              <a:rPr lang="en-US" altLang="zh-CN" sz="1400" dirty="0"/>
              <a:t>2.</a:t>
            </a:r>
            <a:r>
              <a:rPr lang="zh-CN" altLang="en-US" sz="1400" dirty="0"/>
              <a:t>敏感度感知</a:t>
            </a:r>
            <a:r>
              <a:rPr lang="en-US" altLang="zh-CN" sz="1400" dirty="0"/>
              <a:t>K-means </a:t>
            </a:r>
            <a:r>
              <a:rPr lang="zh-CN" altLang="en-US" sz="1400" dirty="0"/>
              <a:t>压缩和熵编码减少码字</a:t>
            </a:r>
            <a:endParaRPr lang="en-US" altLang="zh-CN" sz="1400" dirty="0"/>
          </a:p>
          <a:p>
            <a:pPr>
              <a:lnSpc>
                <a:spcPct val="150000"/>
              </a:lnSpc>
            </a:pPr>
            <a:r>
              <a:rPr lang="en-US" altLang="zh-CN" sz="1400" dirty="0"/>
              <a:t>3.</a:t>
            </a:r>
            <a:r>
              <a:rPr lang="zh-CN" altLang="en-US" sz="1400" dirty="0"/>
              <a:t>可学习的</a:t>
            </a:r>
            <a:r>
              <a:rPr lang="zh-CN" altLang="en-US" sz="1400" dirty="0">
                <a:solidFill>
                  <a:srgbClr val="FF0000"/>
                </a:solidFill>
              </a:rPr>
              <a:t>掩码</a:t>
            </a:r>
            <a:r>
              <a:rPr lang="zh-CN" altLang="en-US" sz="1400" dirty="0"/>
              <a:t>，通过消除不必要的</a:t>
            </a:r>
            <a:r>
              <a:rPr lang="en-US" altLang="zh-CN" sz="1400" dirty="0"/>
              <a:t>3D</a:t>
            </a:r>
            <a:r>
              <a:rPr lang="zh-CN" altLang="en-US" sz="1400" dirty="0"/>
              <a:t>高斯来减少其数量，并引入了基于网格的神经场以紧凑地模拟</a:t>
            </a:r>
            <a:r>
              <a:rPr lang="en-US" altLang="zh-CN" sz="1400" dirty="0"/>
              <a:t>3D</a:t>
            </a:r>
            <a:r>
              <a:rPr lang="zh-CN" altLang="en-US" sz="1400" dirty="0"/>
              <a:t>高斯的外观属性。</a:t>
            </a:r>
            <a:endParaRPr lang="en-US" altLang="zh-CN" sz="1400" dirty="0"/>
          </a:p>
          <a:p>
            <a:pPr>
              <a:lnSpc>
                <a:spcPct val="150000"/>
              </a:lnSpc>
            </a:pPr>
            <a:r>
              <a:rPr lang="en-US" altLang="zh-CN" sz="1400" dirty="0"/>
              <a:t>4. </a:t>
            </a:r>
            <a:r>
              <a:rPr lang="en-US" altLang="zh-CN" sz="1400" dirty="0" err="1">
                <a:solidFill>
                  <a:srgbClr val="FF0000"/>
                </a:solidFill>
              </a:rPr>
              <a:t>LightGaussian</a:t>
            </a:r>
            <a:endParaRPr lang="en-US" altLang="zh-CN" sz="1400" dirty="0">
              <a:solidFill>
                <a:srgbClr val="FF0000"/>
              </a:solidFill>
            </a:endParaRPr>
          </a:p>
          <a:p>
            <a:pPr>
              <a:lnSpc>
                <a:spcPct val="150000"/>
              </a:lnSpc>
            </a:pPr>
            <a:endParaRPr lang="en-US" altLang="zh-CN" sz="1400" dirty="0"/>
          </a:p>
          <a:p>
            <a:pPr>
              <a:lnSpc>
                <a:spcPct val="150000"/>
              </a:lnSpc>
            </a:pPr>
            <a:r>
              <a:rPr lang="zh-CN" altLang="en-US" sz="1400" dirty="0"/>
              <a:t>这些没解决减少重复或无关紧要的信息</a:t>
            </a:r>
          </a:p>
          <a:p>
            <a:pPr>
              <a:lnSpc>
                <a:spcPct val="150000"/>
              </a:lnSpc>
            </a:pPr>
            <a:r>
              <a:rPr lang="zh-CN" altLang="en-US" sz="1400" b="1" dirty="0"/>
              <a:t>缺乏全局优化：</a:t>
            </a:r>
            <a:r>
              <a:rPr lang="zh-CN" altLang="en-US" sz="1400" dirty="0"/>
              <a:t>独立处理每个</a:t>
            </a:r>
            <a:r>
              <a:rPr lang="en-US" altLang="zh-CN" sz="1400" dirty="0"/>
              <a:t>3D</a:t>
            </a:r>
            <a:r>
              <a:rPr lang="zh-CN" altLang="en-US" sz="1400" dirty="0"/>
              <a:t>高斯意味着这些方法没有考虑到</a:t>
            </a:r>
            <a:r>
              <a:rPr lang="en-US" altLang="zh-CN" sz="1400" dirty="0"/>
              <a:t>3D</a:t>
            </a:r>
            <a:r>
              <a:rPr lang="zh-CN" altLang="en-US" sz="1400" dirty="0"/>
              <a:t>高斯之间的相互关系和依赖性。每个高斯被单独压缩和优化，而没有利用可能存在的全局数据冗余，这可能会导致整个场景中存在重复或过度类似的数据表示。</a:t>
            </a:r>
            <a:endParaRPr lang="en-US" altLang="zh-CN" sz="1400" dirty="0"/>
          </a:p>
          <a:p>
            <a:pPr>
              <a:lnSpc>
                <a:spcPct val="150000"/>
              </a:lnSpc>
            </a:pPr>
            <a:r>
              <a:rPr lang="zh-CN" altLang="en-US" sz="1400" b="1" dirty="0"/>
              <a:t>冗余编码：</a:t>
            </a:r>
            <a:r>
              <a:rPr lang="zh-CN" altLang="en-US" sz="1400" dirty="0"/>
              <a:t>由于每个高斯独立被处理，每个模型元素都需要单独编码所有属性（如位置、大小、颜色等）。这种方法不允许跨高斯共享或编码共有或相似的属性，从而导致数据的重复编码。</a:t>
            </a:r>
            <a:endParaRPr lang="en-US" altLang="zh-CN" sz="1400" dirty="0"/>
          </a:p>
        </p:txBody>
      </p:sp>
    </p:spTree>
    <p:extLst>
      <p:ext uri="{BB962C8B-B14F-4D97-AF65-F5344CB8AC3E}">
        <p14:creationId xmlns:p14="http://schemas.microsoft.com/office/powerpoint/2010/main" val="3169117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3E5F3-F139-3CA7-2F75-0AB0B32D806E}"/>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pic>
        <p:nvPicPr>
          <p:cNvPr id="4" name="图片 3">
            <a:extLst>
              <a:ext uri="{FF2B5EF4-FFF2-40B4-BE49-F238E27FC236}">
                <a16:creationId xmlns:a16="http://schemas.microsoft.com/office/drawing/2014/main" id="{2987D9D5-D2EA-1583-9CE1-6640EF5D1C20}"/>
              </a:ext>
            </a:extLst>
          </p:cNvPr>
          <p:cNvPicPr>
            <a:picLocks noChangeAspect="1"/>
          </p:cNvPicPr>
          <p:nvPr/>
        </p:nvPicPr>
        <p:blipFill>
          <a:blip r:embed="rId2"/>
          <a:stretch>
            <a:fillRect/>
          </a:stretch>
        </p:blipFill>
        <p:spPr>
          <a:xfrm>
            <a:off x="320784" y="128580"/>
            <a:ext cx="3721862" cy="1620403"/>
          </a:xfrm>
          <a:prstGeom prst="rect">
            <a:avLst/>
          </a:prstGeom>
        </p:spPr>
      </p:pic>
      <p:sp>
        <p:nvSpPr>
          <p:cNvPr id="5" name="矩形 4">
            <a:extLst>
              <a:ext uri="{FF2B5EF4-FFF2-40B4-BE49-F238E27FC236}">
                <a16:creationId xmlns:a16="http://schemas.microsoft.com/office/drawing/2014/main" id="{21B3509F-AB3E-88C7-1CA2-7F2B9763105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B231184-7102-C38D-8BA0-C0F1DED96029}"/>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10" name="图片 9">
            <a:extLst>
              <a:ext uri="{FF2B5EF4-FFF2-40B4-BE49-F238E27FC236}">
                <a16:creationId xmlns:a16="http://schemas.microsoft.com/office/drawing/2014/main" id="{ED3194E6-A129-EABC-C034-072C03F0AF3B}"/>
              </a:ext>
            </a:extLst>
          </p:cNvPr>
          <p:cNvPicPr>
            <a:picLocks noChangeAspect="1"/>
          </p:cNvPicPr>
          <p:nvPr/>
        </p:nvPicPr>
        <p:blipFill>
          <a:blip r:embed="rId4"/>
          <a:stretch>
            <a:fillRect/>
          </a:stretch>
        </p:blipFill>
        <p:spPr>
          <a:xfrm>
            <a:off x="320784" y="1748983"/>
            <a:ext cx="3716078" cy="1884394"/>
          </a:xfrm>
          <a:prstGeom prst="rect">
            <a:avLst/>
          </a:prstGeom>
        </p:spPr>
      </p:pic>
      <p:pic>
        <p:nvPicPr>
          <p:cNvPr id="12" name="图片 11">
            <a:extLst>
              <a:ext uri="{FF2B5EF4-FFF2-40B4-BE49-F238E27FC236}">
                <a16:creationId xmlns:a16="http://schemas.microsoft.com/office/drawing/2014/main" id="{2BA2728A-0F67-86B8-69E3-C618C53CFC1E}"/>
              </a:ext>
            </a:extLst>
          </p:cNvPr>
          <p:cNvPicPr>
            <a:picLocks noChangeAspect="1"/>
          </p:cNvPicPr>
          <p:nvPr/>
        </p:nvPicPr>
        <p:blipFill>
          <a:blip r:embed="rId5"/>
          <a:stretch>
            <a:fillRect/>
          </a:stretch>
        </p:blipFill>
        <p:spPr>
          <a:xfrm>
            <a:off x="4434667" y="416634"/>
            <a:ext cx="3613336" cy="4292821"/>
          </a:xfrm>
          <a:prstGeom prst="rect">
            <a:avLst/>
          </a:prstGeom>
        </p:spPr>
      </p:pic>
      <p:sp>
        <p:nvSpPr>
          <p:cNvPr id="7" name="文本框 6">
            <a:extLst>
              <a:ext uri="{FF2B5EF4-FFF2-40B4-BE49-F238E27FC236}">
                <a16:creationId xmlns:a16="http://schemas.microsoft.com/office/drawing/2014/main" id="{DCEDE46C-305E-DDAB-C276-18093D35D373}"/>
              </a:ext>
            </a:extLst>
          </p:cNvPr>
          <p:cNvSpPr txBox="1"/>
          <p:nvPr/>
        </p:nvSpPr>
        <p:spPr>
          <a:xfrm>
            <a:off x="823997" y="4999359"/>
            <a:ext cx="10033745" cy="369332"/>
          </a:xfrm>
          <a:prstGeom prst="rect">
            <a:avLst/>
          </a:prstGeom>
          <a:noFill/>
        </p:spPr>
        <p:txBody>
          <a:bodyPr wrap="square">
            <a:spAutoFit/>
          </a:bodyPr>
          <a:lstStyle/>
          <a:p>
            <a:r>
              <a:rPr lang="en-US" altLang="zh-CN" b="1" dirty="0"/>
              <a:t>pre-diction</a:t>
            </a:r>
            <a:r>
              <a:rPr lang="en-US" altLang="zh-CN" dirty="0"/>
              <a:t> and </a:t>
            </a:r>
            <a:r>
              <a:rPr lang="en-US" altLang="zh-CN" b="1" dirty="0"/>
              <a:t>rate-distortion</a:t>
            </a:r>
            <a:r>
              <a:rPr lang="en-US" altLang="zh-CN" dirty="0"/>
              <a:t> optimization to effectively eliminate redundancies within our primitives.</a:t>
            </a:r>
            <a:endParaRPr lang="zh-CN" altLang="en-US" dirty="0"/>
          </a:p>
        </p:txBody>
      </p:sp>
    </p:spTree>
    <p:extLst>
      <p:ext uri="{BB962C8B-B14F-4D97-AF65-F5344CB8AC3E}">
        <p14:creationId xmlns:p14="http://schemas.microsoft.com/office/powerpoint/2010/main" val="449323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1FB46E-4A89-5051-1368-6D821FA2CB8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pic>
        <p:nvPicPr>
          <p:cNvPr id="4" name="图片 3">
            <a:extLst>
              <a:ext uri="{FF2B5EF4-FFF2-40B4-BE49-F238E27FC236}">
                <a16:creationId xmlns:a16="http://schemas.microsoft.com/office/drawing/2014/main" id="{695F252E-24B8-416C-B24C-6A0A88D3C874}"/>
              </a:ext>
            </a:extLst>
          </p:cNvPr>
          <p:cNvPicPr>
            <a:picLocks noChangeAspect="1"/>
          </p:cNvPicPr>
          <p:nvPr/>
        </p:nvPicPr>
        <p:blipFill>
          <a:blip r:embed="rId2"/>
          <a:stretch>
            <a:fillRect/>
          </a:stretch>
        </p:blipFill>
        <p:spPr>
          <a:xfrm>
            <a:off x="1409039" y="938782"/>
            <a:ext cx="8667800" cy="3890448"/>
          </a:xfrm>
          <a:prstGeom prst="rect">
            <a:avLst/>
          </a:prstGeom>
        </p:spPr>
      </p:pic>
      <p:sp>
        <p:nvSpPr>
          <p:cNvPr id="5" name="矩形 4">
            <a:extLst>
              <a:ext uri="{FF2B5EF4-FFF2-40B4-BE49-F238E27FC236}">
                <a16:creationId xmlns:a16="http://schemas.microsoft.com/office/drawing/2014/main" id="{C29F74E4-2B23-A114-87EC-30BAAC3C744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4AB6ABA5-880D-9B70-79E6-4E8A63F88A5D}"/>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199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3A42AB-6824-B0A7-ED61-7F4FAF532D89}"/>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3" name="矩形 2">
            <a:extLst>
              <a:ext uri="{FF2B5EF4-FFF2-40B4-BE49-F238E27FC236}">
                <a16:creationId xmlns:a16="http://schemas.microsoft.com/office/drawing/2014/main" id="{6B9CC88F-9E6D-C771-A11D-07E017B386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E2DB330-CD2D-27D6-FC21-14A8660FB596}"/>
              </a:ext>
            </a:extLst>
          </p:cNvPr>
          <p:cNvPicPr>
            <a:picLocks noChangeAspect="1"/>
          </p:cNvPicPr>
          <p:nvPr/>
        </p:nvPicPr>
        <p:blipFill>
          <a:blip r:embed="rId2"/>
          <a:stretch>
            <a:fillRect/>
          </a:stretch>
        </p:blipFill>
        <p:spPr>
          <a:xfrm>
            <a:off x="1317853" y="966165"/>
            <a:ext cx="7964000" cy="3672445"/>
          </a:xfrm>
          <a:prstGeom prst="rect">
            <a:avLst/>
          </a:prstGeom>
        </p:spPr>
      </p:pic>
      <p:pic>
        <p:nvPicPr>
          <p:cNvPr id="6" name="图片 5">
            <a:extLst>
              <a:ext uri="{FF2B5EF4-FFF2-40B4-BE49-F238E27FC236}">
                <a16:creationId xmlns:a16="http://schemas.microsoft.com/office/drawing/2014/main" id="{9967BB89-3AAE-782B-0D11-9971D3DB72A2}"/>
              </a:ext>
            </a:extLst>
          </p:cNvPr>
          <p:cNvPicPr>
            <a:picLocks noChangeAspect="1"/>
          </p:cNvPicPr>
          <p:nvPr/>
        </p:nvPicPr>
        <p:blipFill>
          <a:blip r:embed="rId3"/>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38520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2444FC-3F00-7449-5281-03EC11CB1E3E}"/>
              </a:ext>
            </a:extLst>
          </p:cNvPr>
          <p:cNvSpPr>
            <a:spLocks noGrp="1"/>
          </p:cNvSpPr>
          <p:nvPr>
            <p:ph type="sldNum" sz="quarter" idx="12"/>
          </p:nvPr>
        </p:nvSpPr>
        <p:spPr/>
        <p:txBody>
          <a:bodyPr/>
          <a:lstStyle/>
          <a:p>
            <a:fld id="{565CE74E-AB26-4998-AD42-012C4C1AD076}" type="slidenum">
              <a:rPr lang="zh-CN" altLang="en-US" smtClean="0"/>
              <a:t>55</a:t>
            </a:fld>
            <a:endParaRPr lang="zh-CN" altLang="en-US" dirty="0"/>
          </a:p>
        </p:txBody>
      </p:sp>
      <p:pic>
        <p:nvPicPr>
          <p:cNvPr id="4" name="图片 3">
            <a:extLst>
              <a:ext uri="{FF2B5EF4-FFF2-40B4-BE49-F238E27FC236}">
                <a16:creationId xmlns:a16="http://schemas.microsoft.com/office/drawing/2014/main" id="{AB6865AC-29A5-F71D-AC6C-7D710EE14795}"/>
              </a:ext>
            </a:extLst>
          </p:cNvPr>
          <p:cNvPicPr>
            <a:picLocks noChangeAspect="1"/>
          </p:cNvPicPr>
          <p:nvPr/>
        </p:nvPicPr>
        <p:blipFill>
          <a:blip r:embed="rId2"/>
          <a:stretch>
            <a:fillRect/>
          </a:stretch>
        </p:blipFill>
        <p:spPr>
          <a:xfrm>
            <a:off x="729201" y="938782"/>
            <a:ext cx="5013738" cy="4472254"/>
          </a:xfrm>
          <a:prstGeom prst="rect">
            <a:avLst/>
          </a:prstGeom>
        </p:spPr>
      </p:pic>
      <p:sp>
        <p:nvSpPr>
          <p:cNvPr id="5" name="矩形 4">
            <a:extLst>
              <a:ext uri="{FF2B5EF4-FFF2-40B4-BE49-F238E27FC236}">
                <a16:creationId xmlns:a16="http://schemas.microsoft.com/office/drawing/2014/main" id="{4B975BA5-9267-6ED6-516F-FB1AE8A4055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1C0AC0B1-16F1-A112-5AD2-2A1168FF59AE}"/>
              </a:ext>
            </a:extLst>
          </p:cNvPr>
          <p:cNvPicPr>
            <a:picLocks noChangeAspect="1"/>
          </p:cNvPicPr>
          <p:nvPr/>
        </p:nvPicPr>
        <p:blipFill>
          <a:blip r:embed="rId3"/>
          <a:stretch>
            <a:fillRect/>
          </a:stretch>
        </p:blipFill>
        <p:spPr>
          <a:xfrm>
            <a:off x="11265327" y="12110"/>
            <a:ext cx="926672" cy="926672"/>
          </a:xfrm>
          <a:prstGeom prst="rect">
            <a:avLst/>
          </a:prstGeom>
        </p:spPr>
      </p:pic>
      <p:sp>
        <p:nvSpPr>
          <p:cNvPr id="7" name="文本框 6">
            <a:extLst>
              <a:ext uri="{FF2B5EF4-FFF2-40B4-BE49-F238E27FC236}">
                <a16:creationId xmlns:a16="http://schemas.microsoft.com/office/drawing/2014/main" id="{0DA0F098-7B6A-789D-9798-65F56B4E2B71}"/>
              </a:ext>
            </a:extLst>
          </p:cNvPr>
          <p:cNvSpPr txBox="1"/>
          <p:nvPr/>
        </p:nvSpPr>
        <p:spPr>
          <a:xfrm>
            <a:off x="6352355" y="1053679"/>
            <a:ext cx="5013738" cy="2176173"/>
          </a:xfrm>
          <a:prstGeom prst="rect">
            <a:avLst/>
          </a:prstGeom>
          <a:noFill/>
        </p:spPr>
        <p:txBody>
          <a:bodyPr wrap="square" rtlCol="0">
            <a:spAutoFit/>
          </a:bodyPr>
          <a:lstStyle/>
          <a:p>
            <a:r>
              <a:rPr lang="en-US" altLang="zh-CN" dirty="0"/>
              <a:t>Anchor primitives:</a:t>
            </a:r>
          </a:p>
          <a:p>
            <a:pPr>
              <a:lnSpc>
                <a:spcPct val="150000"/>
              </a:lnSpc>
            </a:pPr>
            <a:r>
              <a:rPr lang="zh-CN" altLang="en-US" sz="1600" dirty="0"/>
              <a:t>参考点，其他的场景元素可以通过相对于这些基础元素的变换（如平移、旋转、缩放）来定义。本文用于预测（</a:t>
            </a:r>
            <a:r>
              <a:rPr lang="en-US" altLang="zh-CN" sz="1600" dirty="0"/>
              <a:t>coupled primitives</a:t>
            </a:r>
            <a:r>
              <a:rPr lang="zh-CN" altLang="en-US" sz="1600" dirty="0"/>
              <a:t>）的属性。</a:t>
            </a:r>
            <a:endParaRPr lang="en-US" altLang="zh-CN" sz="1600" dirty="0"/>
          </a:p>
          <a:p>
            <a:pPr>
              <a:lnSpc>
                <a:spcPct val="150000"/>
              </a:lnSpc>
            </a:pPr>
            <a:r>
              <a:rPr lang="zh-CN" altLang="en-US" sz="1600" dirty="0"/>
              <a:t>每个</a:t>
            </a:r>
            <a:r>
              <a:rPr lang="en-US" altLang="zh-CN" sz="1600" dirty="0"/>
              <a:t>anchor primitive</a:t>
            </a:r>
            <a:r>
              <a:rPr lang="zh-CN" altLang="en-US" sz="1600" dirty="0"/>
              <a:t>由其几何属性（位置 𝜇𝜔和协方差 </a:t>
            </a:r>
            <a:r>
              <a:rPr lang="el-GR" altLang="zh-CN" sz="1600" dirty="0"/>
              <a:t>Σ</a:t>
            </a:r>
            <a:r>
              <a:rPr lang="zh-CN" altLang="el-GR" sz="1600" dirty="0"/>
              <a:t>𝜔</a:t>
            </a:r>
            <a:r>
              <a:rPr lang="zh-CN" altLang="en-US" sz="1600" dirty="0"/>
              <a:t>）和参考</a:t>
            </a:r>
            <a:r>
              <a:rPr lang="en-US" altLang="zh-CN" sz="1600" dirty="0"/>
              <a:t>embeddings</a:t>
            </a:r>
            <a:r>
              <a:rPr lang="zh-CN" altLang="en-US" sz="1600" dirty="0"/>
              <a:t> 𝑓𝜔定义。</a:t>
            </a:r>
          </a:p>
        </p:txBody>
      </p:sp>
      <p:sp>
        <p:nvSpPr>
          <p:cNvPr id="9" name="文本框 8">
            <a:extLst>
              <a:ext uri="{FF2B5EF4-FFF2-40B4-BE49-F238E27FC236}">
                <a16:creationId xmlns:a16="http://schemas.microsoft.com/office/drawing/2014/main" id="{8547A336-6BA6-D1D7-3894-BE4143FA744C}"/>
              </a:ext>
            </a:extLst>
          </p:cNvPr>
          <p:cNvSpPr txBox="1"/>
          <p:nvPr/>
        </p:nvSpPr>
        <p:spPr>
          <a:xfrm>
            <a:off x="6418462" y="3628149"/>
            <a:ext cx="4846865" cy="2545953"/>
          </a:xfrm>
          <a:prstGeom prst="rect">
            <a:avLst/>
          </a:prstGeom>
          <a:noFill/>
        </p:spPr>
        <p:txBody>
          <a:bodyPr wrap="square">
            <a:spAutoFit/>
          </a:bodyPr>
          <a:lstStyle/>
          <a:p>
            <a:r>
              <a:rPr lang="en-US" altLang="zh-CN" dirty="0"/>
              <a:t>Coupled Primitives</a:t>
            </a:r>
            <a:r>
              <a:rPr lang="zh-CN" altLang="en-US" dirty="0"/>
              <a:t>：</a:t>
            </a:r>
            <a:endParaRPr lang="en-US" altLang="zh-CN" dirty="0"/>
          </a:p>
          <a:p>
            <a:pPr algn="just">
              <a:lnSpc>
                <a:spcPct val="150000"/>
              </a:lnSpc>
            </a:pPr>
            <a:r>
              <a:rPr lang="zh-CN" altLang="en-US" sz="1600" dirty="0"/>
              <a:t>与每个</a:t>
            </a:r>
            <a:r>
              <a:rPr lang="en-US" altLang="zh-CN" sz="1600" dirty="0"/>
              <a:t>anchor primitive</a:t>
            </a:r>
            <a:r>
              <a:rPr lang="zh-CN" altLang="en-US" sz="1600" dirty="0"/>
              <a:t>关联的是一组</a:t>
            </a:r>
            <a:r>
              <a:rPr lang="en-US" altLang="zh-CN" sz="1600" dirty="0"/>
              <a:t>coupled primitives</a:t>
            </a:r>
            <a:r>
              <a:rPr lang="zh-CN" altLang="en-US" sz="1600" dirty="0"/>
              <a:t>（𝛾</a:t>
            </a:r>
            <a:r>
              <a:rPr lang="en-US" altLang="zh-CN" sz="1600" dirty="0"/>
              <a:t>1, …, </a:t>
            </a:r>
            <a:r>
              <a:rPr lang="zh-CN" altLang="en-US" sz="1600" dirty="0"/>
              <a:t>𝛾𝐾），这些是从</a:t>
            </a:r>
            <a:r>
              <a:rPr lang="en-US" altLang="zh-CN" sz="1600" dirty="0"/>
              <a:t>anchor primitive</a:t>
            </a:r>
            <a:r>
              <a:rPr lang="zh-CN" altLang="en-US" sz="1600" dirty="0"/>
              <a:t>预测出的派生元素。</a:t>
            </a:r>
            <a:endParaRPr lang="en-US" altLang="zh-CN" sz="1600" dirty="0"/>
          </a:p>
          <a:p>
            <a:pPr algn="just">
              <a:lnSpc>
                <a:spcPct val="150000"/>
              </a:lnSpc>
            </a:pPr>
            <a:r>
              <a:rPr lang="en-US" altLang="zh-CN" sz="1600" dirty="0"/>
              <a:t>Residual embeddings </a:t>
            </a:r>
            <a:r>
              <a:rPr lang="en-US" altLang="zh-CN" sz="1600" dirty="0" err="1"/>
              <a:t>gk</a:t>
            </a:r>
            <a:r>
              <a:rPr lang="en-US" altLang="zh-CN" sz="1600" dirty="0"/>
              <a:t> </a:t>
            </a:r>
            <a:r>
              <a:rPr lang="zh-CN" altLang="en-US" sz="1600" dirty="0"/>
              <a:t>表示实际数据与其预测之间的差异，这些</a:t>
            </a:r>
            <a:r>
              <a:rPr lang="en-US" altLang="zh-CN" sz="1600" dirty="0"/>
              <a:t>embeddings</a:t>
            </a:r>
            <a:r>
              <a:rPr lang="zh-CN" altLang="en-US" sz="1600" dirty="0"/>
              <a:t>帮助调整和优化基于</a:t>
            </a:r>
            <a:r>
              <a:rPr lang="en-US" altLang="zh-CN" sz="1600" dirty="0"/>
              <a:t>anchor primitive</a:t>
            </a:r>
            <a:r>
              <a:rPr lang="zh-CN" altLang="en-US" sz="1600" dirty="0"/>
              <a:t>的预测，确保准确性和紧凑性。</a:t>
            </a:r>
          </a:p>
        </p:txBody>
      </p:sp>
    </p:spTree>
    <p:extLst>
      <p:ext uri="{BB962C8B-B14F-4D97-AF65-F5344CB8AC3E}">
        <p14:creationId xmlns:p14="http://schemas.microsoft.com/office/powerpoint/2010/main" val="1980395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BD12A5-C0EC-F943-8769-655AC1608EC3}"/>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4" name="文本框 3">
            <a:extLst>
              <a:ext uri="{FF2B5EF4-FFF2-40B4-BE49-F238E27FC236}">
                <a16:creationId xmlns:a16="http://schemas.microsoft.com/office/drawing/2014/main" id="{5929E1AE-4DFD-8B01-1052-8C900E27DD6A}"/>
              </a:ext>
            </a:extLst>
          </p:cNvPr>
          <p:cNvSpPr txBox="1"/>
          <p:nvPr/>
        </p:nvSpPr>
        <p:spPr>
          <a:xfrm>
            <a:off x="1109694" y="938653"/>
            <a:ext cx="6094990" cy="369332"/>
          </a:xfrm>
          <a:prstGeom prst="rect">
            <a:avLst/>
          </a:prstGeom>
          <a:noFill/>
        </p:spPr>
        <p:txBody>
          <a:bodyPr wrap="square">
            <a:spAutoFit/>
          </a:bodyPr>
          <a:lstStyle/>
          <a:p>
            <a:r>
              <a:rPr lang="en-US" altLang="zh-CN" dirty="0"/>
              <a:t>Affine Transformation</a:t>
            </a:r>
            <a:endParaRPr lang="zh-CN" altLang="en-US" dirty="0"/>
          </a:p>
        </p:txBody>
      </p:sp>
      <p:sp>
        <p:nvSpPr>
          <p:cNvPr id="5" name="矩形 4">
            <a:extLst>
              <a:ext uri="{FF2B5EF4-FFF2-40B4-BE49-F238E27FC236}">
                <a16:creationId xmlns:a16="http://schemas.microsoft.com/office/drawing/2014/main" id="{E5E1E173-BADE-CA23-920B-61A6F6E847F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43122BE-28C1-D5E0-B34A-CCF2B51C736E}"/>
              </a:ext>
            </a:extLst>
          </p:cNvPr>
          <p:cNvPicPr>
            <a:picLocks noChangeAspect="1"/>
          </p:cNvPicPr>
          <p:nvPr/>
        </p:nvPicPr>
        <p:blipFill>
          <a:blip r:embed="rId2"/>
          <a:stretch>
            <a:fillRect/>
          </a:stretch>
        </p:blipFill>
        <p:spPr>
          <a:xfrm>
            <a:off x="1109694" y="1578915"/>
            <a:ext cx="2609984" cy="1047804"/>
          </a:xfrm>
          <a:prstGeom prst="rect">
            <a:avLst/>
          </a:prstGeom>
        </p:spPr>
      </p:pic>
      <p:sp>
        <p:nvSpPr>
          <p:cNvPr id="9" name="文本框 8">
            <a:extLst>
              <a:ext uri="{FF2B5EF4-FFF2-40B4-BE49-F238E27FC236}">
                <a16:creationId xmlns:a16="http://schemas.microsoft.com/office/drawing/2014/main" id="{04C40EC3-6015-F3B4-6A9D-47DA7CFB1D36}"/>
              </a:ext>
            </a:extLst>
          </p:cNvPr>
          <p:cNvSpPr txBox="1"/>
          <p:nvPr/>
        </p:nvSpPr>
        <p:spPr>
          <a:xfrm>
            <a:off x="4863157" y="844209"/>
            <a:ext cx="6094990" cy="791179"/>
          </a:xfrm>
          <a:prstGeom prst="rect">
            <a:avLst/>
          </a:prstGeom>
          <a:noFill/>
        </p:spPr>
        <p:txBody>
          <a:bodyPr wrap="square">
            <a:spAutoFit/>
          </a:bodyPr>
          <a:lstStyle/>
          <a:p>
            <a:pPr algn="just">
              <a:lnSpc>
                <a:spcPct val="150000"/>
              </a:lnSpc>
            </a:pPr>
            <a:r>
              <a:rPr lang="en-US" altLang="zh-CN" sz="1600" dirty="0"/>
              <a:t>coupled primitives</a:t>
            </a:r>
            <a:r>
              <a:rPr lang="zh-CN" altLang="en-US" sz="1600" dirty="0"/>
              <a:t>的几何属性是通过对应的</a:t>
            </a:r>
            <a:r>
              <a:rPr lang="en-US" altLang="zh-CN" sz="1600" dirty="0"/>
              <a:t>anchor primitive</a:t>
            </a:r>
            <a:r>
              <a:rPr lang="zh-CN" altLang="en-US" sz="1600" dirty="0"/>
              <a:t>进行仿射变换得到的，其中仿射参数由 𝑓𝜔和 𝑔𝑘</a:t>
            </a:r>
            <a:r>
              <a:rPr lang="en-US" altLang="zh-CN" sz="1600" dirty="0"/>
              <a:t> </a:t>
            </a:r>
            <a:r>
              <a:rPr lang="zh-CN" altLang="en-US" sz="1600" dirty="0"/>
              <a:t>预测。</a:t>
            </a:r>
          </a:p>
        </p:txBody>
      </p:sp>
      <p:pic>
        <p:nvPicPr>
          <p:cNvPr id="11" name="图片 10">
            <a:extLst>
              <a:ext uri="{FF2B5EF4-FFF2-40B4-BE49-F238E27FC236}">
                <a16:creationId xmlns:a16="http://schemas.microsoft.com/office/drawing/2014/main" id="{1D242EAD-5EE5-CC0C-D3AB-05159EA3F99B}"/>
              </a:ext>
            </a:extLst>
          </p:cNvPr>
          <p:cNvPicPr>
            <a:picLocks noChangeAspect="1"/>
          </p:cNvPicPr>
          <p:nvPr/>
        </p:nvPicPr>
        <p:blipFill>
          <a:blip r:embed="rId3"/>
          <a:stretch>
            <a:fillRect/>
          </a:stretch>
        </p:blipFill>
        <p:spPr>
          <a:xfrm>
            <a:off x="919218" y="4116024"/>
            <a:ext cx="4794496" cy="1447874"/>
          </a:xfrm>
          <a:prstGeom prst="rect">
            <a:avLst/>
          </a:prstGeom>
        </p:spPr>
      </p:pic>
      <p:pic>
        <p:nvPicPr>
          <p:cNvPr id="13" name="图片 12">
            <a:extLst>
              <a:ext uri="{FF2B5EF4-FFF2-40B4-BE49-F238E27FC236}">
                <a16:creationId xmlns:a16="http://schemas.microsoft.com/office/drawing/2014/main" id="{A5566878-4A1F-4DD1-2FF9-DE8978981598}"/>
              </a:ext>
            </a:extLst>
          </p:cNvPr>
          <p:cNvPicPr>
            <a:picLocks noChangeAspect="1"/>
          </p:cNvPicPr>
          <p:nvPr/>
        </p:nvPicPr>
        <p:blipFill>
          <a:blip r:embed="rId4"/>
          <a:stretch>
            <a:fillRect/>
          </a:stretch>
        </p:blipFill>
        <p:spPr>
          <a:xfrm>
            <a:off x="985830" y="3917012"/>
            <a:ext cx="2622685" cy="266714"/>
          </a:xfrm>
          <a:prstGeom prst="rect">
            <a:avLst/>
          </a:prstGeom>
        </p:spPr>
      </p:pic>
      <p:sp>
        <p:nvSpPr>
          <p:cNvPr id="14" name="文本框 13">
            <a:extLst>
              <a:ext uri="{FF2B5EF4-FFF2-40B4-BE49-F238E27FC236}">
                <a16:creationId xmlns:a16="http://schemas.microsoft.com/office/drawing/2014/main" id="{B856446B-D8A3-FA19-EECC-284FCFAC6098}"/>
              </a:ext>
            </a:extLst>
          </p:cNvPr>
          <p:cNvSpPr txBox="1"/>
          <p:nvPr/>
        </p:nvSpPr>
        <p:spPr>
          <a:xfrm>
            <a:off x="6213074" y="4183726"/>
            <a:ext cx="4372165" cy="791627"/>
          </a:xfrm>
          <a:prstGeom prst="rect">
            <a:avLst/>
          </a:prstGeom>
          <a:noFill/>
        </p:spPr>
        <p:txBody>
          <a:bodyPr wrap="square" rtlCol="0">
            <a:spAutoFit/>
          </a:bodyPr>
          <a:lstStyle/>
          <a:p>
            <a:pPr algn="just">
              <a:lnSpc>
                <a:spcPct val="150000"/>
              </a:lnSpc>
            </a:pPr>
            <a:r>
              <a:rPr lang="en-US" altLang="zh-CN" sz="1600" dirty="0"/>
              <a:t>coupled primitives</a:t>
            </a:r>
            <a:r>
              <a:rPr lang="zh-CN" altLang="en-US" sz="1600" dirty="0"/>
              <a:t>的颜色和透明度属性不是静态的，而是根据用户的观察视角动态变化的。</a:t>
            </a:r>
          </a:p>
        </p:txBody>
      </p:sp>
      <p:pic>
        <p:nvPicPr>
          <p:cNvPr id="15" name="图片 14">
            <a:extLst>
              <a:ext uri="{FF2B5EF4-FFF2-40B4-BE49-F238E27FC236}">
                <a16:creationId xmlns:a16="http://schemas.microsoft.com/office/drawing/2014/main" id="{9D249057-D692-E86C-6AA1-A9DB83293CD5}"/>
              </a:ext>
            </a:extLst>
          </p:cNvPr>
          <p:cNvPicPr>
            <a:picLocks noChangeAspect="1"/>
          </p:cNvPicPr>
          <p:nvPr/>
        </p:nvPicPr>
        <p:blipFill>
          <a:blip r:embed="rId5"/>
          <a:stretch>
            <a:fillRect/>
          </a:stretch>
        </p:blipFill>
        <p:spPr>
          <a:xfrm>
            <a:off x="11265327" y="12110"/>
            <a:ext cx="926672" cy="926672"/>
          </a:xfrm>
          <a:prstGeom prst="rect">
            <a:avLst/>
          </a:prstGeom>
        </p:spPr>
      </p:pic>
      <p:sp>
        <p:nvSpPr>
          <p:cNvPr id="17" name="文本框 16">
            <a:extLst>
              <a:ext uri="{FF2B5EF4-FFF2-40B4-BE49-F238E27FC236}">
                <a16:creationId xmlns:a16="http://schemas.microsoft.com/office/drawing/2014/main" id="{42DC7691-34F7-8494-EAF1-92426CA946E6}"/>
              </a:ext>
            </a:extLst>
          </p:cNvPr>
          <p:cNvSpPr txBox="1"/>
          <p:nvPr/>
        </p:nvSpPr>
        <p:spPr>
          <a:xfrm>
            <a:off x="1966817" y="6295030"/>
            <a:ext cx="8258365" cy="369332"/>
          </a:xfrm>
          <a:prstGeom prst="rect">
            <a:avLst/>
          </a:prstGeom>
          <a:noFill/>
        </p:spPr>
        <p:txBody>
          <a:bodyPr wrap="square">
            <a:spAutoFit/>
          </a:bodyPr>
          <a:lstStyle/>
          <a:p>
            <a:r>
              <a:rPr lang="en-US" altLang="zh-CN" dirty="0"/>
              <a:t>[27] Scaffold-</a:t>
            </a:r>
            <a:r>
              <a:rPr lang="en-US" altLang="zh-CN" dirty="0" err="1"/>
              <a:t>gs</a:t>
            </a:r>
            <a:r>
              <a:rPr lang="en-US" altLang="zh-CN" dirty="0"/>
              <a:t>: Structured 3d Gaussians for view-adaptive rendering</a:t>
            </a:r>
            <a:endParaRPr lang="zh-CN" altLang="en-US" dirty="0"/>
          </a:p>
        </p:txBody>
      </p:sp>
      <p:cxnSp>
        <p:nvCxnSpPr>
          <p:cNvPr id="19" name="直接箭头连接符 18">
            <a:extLst>
              <a:ext uri="{FF2B5EF4-FFF2-40B4-BE49-F238E27FC236}">
                <a16:creationId xmlns:a16="http://schemas.microsoft.com/office/drawing/2014/main" id="{6B3D9C0C-2A93-76D2-9525-BC165B401769}"/>
              </a:ext>
            </a:extLst>
          </p:cNvPr>
          <p:cNvCxnSpPr/>
          <p:nvPr/>
        </p:nvCxnSpPr>
        <p:spPr>
          <a:xfrm flipH="1">
            <a:off x="6503746" y="4975353"/>
            <a:ext cx="1071846" cy="126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12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B81B91-B520-6435-C59A-FBC7AE528785}"/>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3" name="矩形 2">
            <a:extLst>
              <a:ext uri="{FF2B5EF4-FFF2-40B4-BE49-F238E27FC236}">
                <a16:creationId xmlns:a16="http://schemas.microsoft.com/office/drawing/2014/main" id="{168FEB96-17F4-A646-D5B6-2037CE76A6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91EA18A-A678-9FF2-761A-D290450AC070}"/>
              </a:ext>
            </a:extLst>
          </p:cNvPr>
          <p:cNvPicPr>
            <a:picLocks noChangeAspect="1"/>
          </p:cNvPicPr>
          <p:nvPr/>
        </p:nvPicPr>
        <p:blipFill>
          <a:blip r:embed="rId2"/>
          <a:stretch>
            <a:fillRect/>
          </a:stretch>
        </p:blipFill>
        <p:spPr>
          <a:xfrm>
            <a:off x="11265327" y="12110"/>
            <a:ext cx="926672" cy="926672"/>
          </a:xfrm>
          <a:prstGeom prst="rect">
            <a:avLst/>
          </a:prstGeom>
        </p:spPr>
      </p:pic>
      <p:sp>
        <p:nvSpPr>
          <p:cNvPr id="10" name="文本框 9">
            <a:extLst>
              <a:ext uri="{FF2B5EF4-FFF2-40B4-BE49-F238E27FC236}">
                <a16:creationId xmlns:a16="http://schemas.microsoft.com/office/drawing/2014/main" id="{441C98C9-44BA-67A4-2B6F-5B08DD028FDD}"/>
              </a:ext>
            </a:extLst>
          </p:cNvPr>
          <p:cNvSpPr txBox="1"/>
          <p:nvPr/>
        </p:nvSpPr>
        <p:spPr>
          <a:xfrm>
            <a:off x="843246" y="2914272"/>
            <a:ext cx="6094990" cy="791179"/>
          </a:xfrm>
          <a:prstGeom prst="rect">
            <a:avLst/>
          </a:prstGeom>
          <a:noFill/>
        </p:spPr>
        <p:txBody>
          <a:bodyPr wrap="square">
            <a:spAutoFit/>
          </a:bodyPr>
          <a:lstStyle/>
          <a:p>
            <a:pPr>
              <a:lnSpc>
                <a:spcPct val="150000"/>
              </a:lnSpc>
            </a:pPr>
            <a:r>
              <a:rPr lang="zh-CN" altLang="en-US" sz="1600" b="0" i="0" dirty="0">
                <a:solidFill>
                  <a:srgbClr val="0D0D0D"/>
                </a:solidFill>
                <a:effectLst/>
                <a:highlight>
                  <a:srgbClr val="FFFFFF"/>
                </a:highlight>
                <a:latin typeface="Söhne"/>
              </a:rPr>
              <a:t>当相机位置（记为 </a:t>
            </a:r>
            <a:r>
              <a:rPr lang="zh-CN" altLang="en-US" sz="1600" b="0" i="0" dirty="0">
                <a:solidFill>
                  <a:srgbClr val="0D0D0D"/>
                </a:solidFill>
                <a:effectLst/>
                <a:highlight>
                  <a:srgbClr val="FFFFFF"/>
                </a:highlight>
                <a:latin typeface="KaTeX_Main"/>
              </a:rPr>
              <a:t>𝑥𝑐</a:t>
            </a:r>
            <a:r>
              <a:rPr lang="zh-CN" altLang="en-US" sz="1600" b="0" i="0" dirty="0">
                <a:solidFill>
                  <a:srgbClr val="0D0D0D"/>
                </a:solidFill>
                <a:effectLst/>
                <a:highlight>
                  <a:srgbClr val="FFFFFF"/>
                </a:highlight>
                <a:latin typeface="Söhne"/>
              </a:rPr>
              <a:t>）和 </a:t>
            </a:r>
            <a:r>
              <a:rPr lang="en-US" altLang="zh-CN" sz="1600" b="0" i="0" dirty="0">
                <a:solidFill>
                  <a:srgbClr val="0D0D0D"/>
                </a:solidFill>
                <a:effectLst/>
                <a:highlight>
                  <a:srgbClr val="FFFFFF"/>
                </a:highlight>
                <a:latin typeface="Söhne"/>
              </a:rPr>
              <a:t>anchor points</a:t>
            </a:r>
            <a:r>
              <a:rPr lang="zh-CN" altLang="en-US" sz="1600" b="0" i="0" dirty="0">
                <a:solidFill>
                  <a:srgbClr val="0D0D0D"/>
                </a:solidFill>
                <a:effectLst/>
                <a:highlight>
                  <a:srgbClr val="FFFFFF"/>
                </a:highlight>
                <a:latin typeface="Söhne"/>
              </a:rPr>
              <a:t>位置（记为 </a:t>
            </a:r>
            <a:r>
              <a:rPr lang="zh-CN" altLang="en-US" sz="1600" b="0" i="0" dirty="0">
                <a:solidFill>
                  <a:srgbClr val="0D0D0D"/>
                </a:solidFill>
                <a:effectLst/>
                <a:highlight>
                  <a:srgbClr val="FFFFFF"/>
                </a:highlight>
                <a:latin typeface="KaTeX_Main"/>
              </a:rPr>
              <a:t>𝑥𝑣</a:t>
            </a:r>
            <a:r>
              <a:rPr lang="zh-CN" altLang="en-US" sz="1600" b="0" i="0" dirty="0">
                <a:solidFill>
                  <a:srgbClr val="0D0D0D"/>
                </a:solidFill>
                <a:effectLst/>
                <a:highlight>
                  <a:srgbClr val="FFFFFF"/>
                </a:highlight>
                <a:latin typeface="Söhne"/>
              </a:rPr>
              <a:t>）确定后，可以计算出相对距离 </a:t>
            </a:r>
            <a:r>
              <a:rPr lang="zh-CN" altLang="en-US" sz="1600" b="0" i="0" dirty="0">
                <a:solidFill>
                  <a:srgbClr val="0D0D0D"/>
                </a:solidFill>
                <a:effectLst/>
                <a:highlight>
                  <a:srgbClr val="FFFFFF"/>
                </a:highlight>
                <a:latin typeface="KaTeX_Main"/>
              </a:rPr>
              <a:t>𝛿𝑣𝑐</a:t>
            </a:r>
            <a:r>
              <a:rPr lang="en-US" altLang="zh-CN" sz="1600" i="1" dirty="0">
                <a:solidFill>
                  <a:srgbClr val="0D0D0D"/>
                </a:solidFill>
                <a:highlight>
                  <a:srgbClr val="FFFFFF"/>
                </a:highlight>
                <a:latin typeface="KaTeX_Math"/>
              </a:rPr>
              <a:t> </a:t>
            </a:r>
            <a:r>
              <a:rPr lang="zh-CN" altLang="en-US" sz="1600" b="0" i="0" dirty="0">
                <a:solidFill>
                  <a:srgbClr val="0D0D0D"/>
                </a:solidFill>
                <a:effectLst/>
                <a:highlight>
                  <a:srgbClr val="FFFFFF"/>
                </a:highlight>
                <a:latin typeface="Söhne"/>
              </a:rPr>
              <a:t>和视角方向 </a:t>
            </a:r>
            <a:r>
              <a:rPr lang="zh-CN" altLang="en-US" sz="1600" b="0" i="0" dirty="0">
                <a:solidFill>
                  <a:srgbClr val="0D0D0D"/>
                </a:solidFill>
                <a:effectLst/>
                <a:highlight>
                  <a:srgbClr val="FFFFFF"/>
                </a:highlight>
                <a:latin typeface="KaTeX_Main"/>
              </a:rPr>
              <a:t>𝑑⃗𝑣𝑐​</a:t>
            </a:r>
            <a:r>
              <a:rPr lang="zh-CN" altLang="en-US" sz="1600" b="0" i="0" dirty="0">
                <a:solidFill>
                  <a:srgbClr val="0D0D0D"/>
                </a:solidFill>
                <a:effectLst/>
                <a:highlight>
                  <a:srgbClr val="FFFFFF"/>
                </a:highlight>
                <a:latin typeface="Söhne"/>
              </a:rPr>
              <a:t>：</a:t>
            </a:r>
            <a:endParaRPr lang="zh-CN" altLang="en-US" sz="1600" dirty="0"/>
          </a:p>
        </p:txBody>
      </p:sp>
      <p:pic>
        <p:nvPicPr>
          <p:cNvPr id="12" name="图片 11">
            <a:extLst>
              <a:ext uri="{FF2B5EF4-FFF2-40B4-BE49-F238E27FC236}">
                <a16:creationId xmlns:a16="http://schemas.microsoft.com/office/drawing/2014/main" id="{354B7CA3-1C60-2DD3-CC80-80CFDFF22800}"/>
              </a:ext>
            </a:extLst>
          </p:cNvPr>
          <p:cNvPicPr>
            <a:picLocks noChangeAspect="1"/>
          </p:cNvPicPr>
          <p:nvPr/>
        </p:nvPicPr>
        <p:blipFill>
          <a:blip r:embed="rId3"/>
          <a:stretch>
            <a:fillRect/>
          </a:stretch>
        </p:blipFill>
        <p:spPr>
          <a:xfrm>
            <a:off x="7963190" y="3054847"/>
            <a:ext cx="3819974" cy="674986"/>
          </a:xfrm>
          <a:prstGeom prst="rect">
            <a:avLst/>
          </a:prstGeom>
        </p:spPr>
      </p:pic>
      <p:pic>
        <p:nvPicPr>
          <p:cNvPr id="14" name="图片 13">
            <a:extLst>
              <a:ext uri="{FF2B5EF4-FFF2-40B4-BE49-F238E27FC236}">
                <a16:creationId xmlns:a16="http://schemas.microsoft.com/office/drawing/2014/main" id="{6D6D7887-5C81-B8B3-146A-608628B12570}"/>
              </a:ext>
            </a:extLst>
          </p:cNvPr>
          <p:cNvPicPr>
            <a:picLocks noChangeAspect="1"/>
          </p:cNvPicPr>
          <p:nvPr/>
        </p:nvPicPr>
        <p:blipFill>
          <a:blip r:embed="rId4"/>
          <a:stretch>
            <a:fillRect/>
          </a:stretch>
        </p:blipFill>
        <p:spPr>
          <a:xfrm>
            <a:off x="2274556" y="653032"/>
            <a:ext cx="6816095" cy="1926448"/>
          </a:xfrm>
          <a:prstGeom prst="rect">
            <a:avLst/>
          </a:prstGeom>
        </p:spPr>
      </p:pic>
      <p:sp>
        <p:nvSpPr>
          <p:cNvPr id="16" name="文本框 15">
            <a:extLst>
              <a:ext uri="{FF2B5EF4-FFF2-40B4-BE49-F238E27FC236}">
                <a16:creationId xmlns:a16="http://schemas.microsoft.com/office/drawing/2014/main" id="{6F859A1C-3696-233F-A264-2C30E5157C3E}"/>
              </a:ext>
            </a:extLst>
          </p:cNvPr>
          <p:cNvSpPr txBox="1"/>
          <p:nvPr/>
        </p:nvSpPr>
        <p:spPr>
          <a:xfrm>
            <a:off x="1035504" y="431191"/>
            <a:ext cx="6094990" cy="369332"/>
          </a:xfrm>
          <a:prstGeom prst="rect">
            <a:avLst/>
          </a:prstGeom>
          <a:noFill/>
        </p:spPr>
        <p:txBody>
          <a:bodyPr wrap="square">
            <a:spAutoFit/>
          </a:bodyPr>
          <a:lstStyle/>
          <a:p>
            <a:r>
              <a:rPr lang="en-US" altLang="zh-CN" dirty="0"/>
              <a:t>[27] </a:t>
            </a:r>
            <a:endParaRPr lang="zh-CN" altLang="en-US" dirty="0"/>
          </a:p>
        </p:txBody>
      </p:sp>
      <p:sp>
        <p:nvSpPr>
          <p:cNvPr id="18" name="文本框 17">
            <a:extLst>
              <a:ext uri="{FF2B5EF4-FFF2-40B4-BE49-F238E27FC236}">
                <a16:creationId xmlns:a16="http://schemas.microsoft.com/office/drawing/2014/main" id="{7D686BD9-B37B-A4DA-2CEB-4D5CF20ED49C}"/>
              </a:ext>
            </a:extLst>
          </p:cNvPr>
          <p:cNvSpPr txBox="1"/>
          <p:nvPr/>
        </p:nvSpPr>
        <p:spPr>
          <a:xfrm>
            <a:off x="970414" y="4518311"/>
            <a:ext cx="6094990" cy="791627"/>
          </a:xfrm>
          <a:prstGeom prst="rect">
            <a:avLst/>
          </a:prstGeom>
          <a:noFill/>
        </p:spPr>
        <p:txBody>
          <a:bodyPr wrap="square">
            <a:spAutoFit/>
          </a:bodyPr>
          <a:lstStyle/>
          <a:p>
            <a:pPr algn="just">
              <a:lnSpc>
                <a:spcPct val="150000"/>
              </a:lnSpc>
            </a:pPr>
            <a:r>
              <a:rPr lang="en-US" altLang="zh-CN" sz="1600" dirty="0"/>
              <a:t>anchor points</a:t>
            </a:r>
            <a:r>
              <a:rPr lang="zh-CN" altLang="en-US" sz="1600" dirty="0"/>
              <a:t>特征与相机的相对位置和方向一起输入到 </a:t>
            </a:r>
            <a:r>
              <a:rPr lang="en-US" altLang="zh-CN" sz="1600" dirty="0"/>
              <a:t>MLP </a:t>
            </a:r>
            <a:r>
              <a:rPr lang="zh-CN" altLang="en-US" sz="1600" dirty="0"/>
              <a:t>中，以预测该</a:t>
            </a:r>
            <a:r>
              <a:rPr lang="en-US" altLang="zh-CN" sz="1600" dirty="0"/>
              <a:t>anchor points</a:t>
            </a:r>
            <a:r>
              <a:rPr lang="zh-CN" altLang="en-US" sz="1600" dirty="0"/>
              <a:t>生成的神经高斯的属性。</a:t>
            </a:r>
          </a:p>
        </p:txBody>
      </p:sp>
      <p:pic>
        <p:nvPicPr>
          <p:cNvPr id="20" name="图片 19">
            <a:extLst>
              <a:ext uri="{FF2B5EF4-FFF2-40B4-BE49-F238E27FC236}">
                <a16:creationId xmlns:a16="http://schemas.microsoft.com/office/drawing/2014/main" id="{0F4091F9-F87A-0618-7BEB-B23C311883A1}"/>
              </a:ext>
            </a:extLst>
          </p:cNvPr>
          <p:cNvPicPr>
            <a:picLocks noChangeAspect="1"/>
          </p:cNvPicPr>
          <p:nvPr/>
        </p:nvPicPr>
        <p:blipFill>
          <a:blip r:embed="rId5"/>
          <a:stretch>
            <a:fillRect/>
          </a:stretch>
        </p:blipFill>
        <p:spPr>
          <a:xfrm>
            <a:off x="7815266" y="4253332"/>
            <a:ext cx="2629035" cy="1168460"/>
          </a:xfrm>
          <a:prstGeom prst="rect">
            <a:avLst/>
          </a:prstGeom>
        </p:spPr>
      </p:pic>
      <p:sp>
        <p:nvSpPr>
          <p:cNvPr id="22" name="文本框 21">
            <a:extLst>
              <a:ext uri="{FF2B5EF4-FFF2-40B4-BE49-F238E27FC236}">
                <a16:creationId xmlns:a16="http://schemas.microsoft.com/office/drawing/2014/main" id="{63DF50CB-4EFC-F6D9-1278-A18987AE3110}"/>
              </a:ext>
            </a:extLst>
          </p:cNvPr>
          <p:cNvSpPr txBox="1"/>
          <p:nvPr/>
        </p:nvSpPr>
        <p:spPr>
          <a:xfrm>
            <a:off x="1035504" y="6122798"/>
            <a:ext cx="8211434" cy="422295"/>
          </a:xfrm>
          <a:prstGeom prst="rect">
            <a:avLst/>
          </a:prstGeom>
          <a:noFill/>
        </p:spPr>
        <p:txBody>
          <a:bodyPr wrap="square">
            <a:spAutoFit/>
          </a:bodyPr>
          <a:lstStyle/>
          <a:p>
            <a:pPr>
              <a:lnSpc>
                <a:spcPct val="150000"/>
              </a:lnSpc>
            </a:pPr>
            <a:r>
              <a:rPr lang="zh-CN" altLang="en-US" sz="1600" dirty="0"/>
              <a:t>此方法在透明度、镜面反射、反射、无纹理区域和细节尺度上的表现更为出色。</a:t>
            </a:r>
          </a:p>
        </p:txBody>
      </p:sp>
    </p:spTree>
    <p:extLst>
      <p:ext uri="{BB962C8B-B14F-4D97-AF65-F5344CB8AC3E}">
        <p14:creationId xmlns:p14="http://schemas.microsoft.com/office/powerpoint/2010/main" val="397371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8785A2-D34D-A603-C53A-4B184F1DDAAE}"/>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3" name="矩形 2">
            <a:extLst>
              <a:ext uri="{FF2B5EF4-FFF2-40B4-BE49-F238E27FC236}">
                <a16:creationId xmlns:a16="http://schemas.microsoft.com/office/drawing/2014/main" id="{668EE2A8-A918-470C-7D9B-4717DCA5CBF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08A2E58-B528-BCE3-F74F-0895564F380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6" name="图片 5">
            <a:extLst>
              <a:ext uri="{FF2B5EF4-FFF2-40B4-BE49-F238E27FC236}">
                <a16:creationId xmlns:a16="http://schemas.microsoft.com/office/drawing/2014/main" id="{DE360E89-6830-1116-CC55-46F1DAFC33BF}"/>
              </a:ext>
            </a:extLst>
          </p:cNvPr>
          <p:cNvPicPr>
            <a:picLocks noChangeAspect="1"/>
          </p:cNvPicPr>
          <p:nvPr/>
        </p:nvPicPr>
        <p:blipFill>
          <a:blip r:embed="rId3"/>
          <a:stretch>
            <a:fillRect/>
          </a:stretch>
        </p:blipFill>
        <p:spPr>
          <a:xfrm>
            <a:off x="396526" y="12110"/>
            <a:ext cx="4007850" cy="791939"/>
          </a:xfrm>
          <a:prstGeom prst="rect">
            <a:avLst/>
          </a:prstGeom>
        </p:spPr>
      </p:pic>
      <p:pic>
        <p:nvPicPr>
          <p:cNvPr id="8" name="图片 7">
            <a:extLst>
              <a:ext uri="{FF2B5EF4-FFF2-40B4-BE49-F238E27FC236}">
                <a16:creationId xmlns:a16="http://schemas.microsoft.com/office/drawing/2014/main" id="{A36CBCCB-8BB0-625C-3B20-C2CA09A155D4}"/>
              </a:ext>
            </a:extLst>
          </p:cNvPr>
          <p:cNvPicPr>
            <a:picLocks noChangeAspect="1"/>
          </p:cNvPicPr>
          <p:nvPr/>
        </p:nvPicPr>
        <p:blipFill>
          <a:blip r:embed="rId4"/>
          <a:stretch>
            <a:fillRect/>
          </a:stretch>
        </p:blipFill>
        <p:spPr>
          <a:xfrm>
            <a:off x="408978" y="791937"/>
            <a:ext cx="4006597" cy="6066063"/>
          </a:xfrm>
          <a:prstGeom prst="rect">
            <a:avLst/>
          </a:prstGeom>
        </p:spPr>
      </p:pic>
      <p:pic>
        <p:nvPicPr>
          <p:cNvPr id="10" name="图片 9">
            <a:extLst>
              <a:ext uri="{FF2B5EF4-FFF2-40B4-BE49-F238E27FC236}">
                <a16:creationId xmlns:a16="http://schemas.microsoft.com/office/drawing/2014/main" id="{CFA9AD33-8395-61DD-AA75-81D8151642FD}"/>
              </a:ext>
            </a:extLst>
          </p:cNvPr>
          <p:cNvPicPr>
            <a:picLocks noChangeAspect="1"/>
          </p:cNvPicPr>
          <p:nvPr/>
        </p:nvPicPr>
        <p:blipFill>
          <a:blip r:embed="rId5"/>
          <a:stretch>
            <a:fillRect/>
          </a:stretch>
        </p:blipFill>
        <p:spPr>
          <a:xfrm>
            <a:off x="4854590" y="92382"/>
            <a:ext cx="3683929" cy="1817405"/>
          </a:xfrm>
          <a:prstGeom prst="rect">
            <a:avLst/>
          </a:prstGeom>
        </p:spPr>
      </p:pic>
      <p:pic>
        <p:nvPicPr>
          <p:cNvPr id="12" name="图片 11">
            <a:extLst>
              <a:ext uri="{FF2B5EF4-FFF2-40B4-BE49-F238E27FC236}">
                <a16:creationId xmlns:a16="http://schemas.microsoft.com/office/drawing/2014/main" id="{8AA8A5F6-CFB4-70BA-D6F1-C1DE7CB5BD0B}"/>
              </a:ext>
            </a:extLst>
          </p:cNvPr>
          <p:cNvPicPr>
            <a:picLocks noChangeAspect="1"/>
          </p:cNvPicPr>
          <p:nvPr/>
        </p:nvPicPr>
        <p:blipFill>
          <a:blip r:embed="rId6"/>
          <a:stretch>
            <a:fillRect/>
          </a:stretch>
        </p:blipFill>
        <p:spPr>
          <a:xfrm>
            <a:off x="9189315" y="3211097"/>
            <a:ext cx="2889074" cy="514617"/>
          </a:xfrm>
          <a:prstGeom prst="rect">
            <a:avLst/>
          </a:prstGeom>
        </p:spPr>
      </p:pic>
      <p:sp>
        <p:nvSpPr>
          <p:cNvPr id="13" name="文本框 12">
            <a:extLst>
              <a:ext uri="{FF2B5EF4-FFF2-40B4-BE49-F238E27FC236}">
                <a16:creationId xmlns:a16="http://schemas.microsoft.com/office/drawing/2014/main" id="{E9A5F589-225E-DAD0-EBEE-25A51070C70C}"/>
              </a:ext>
            </a:extLst>
          </p:cNvPr>
          <p:cNvSpPr txBox="1"/>
          <p:nvPr/>
        </p:nvSpPr>
        <p:spPr>
          <a:xfrm>
            <a:off x="9425475" y="2762955"/>
            <a:ext cx="2416754" cy="369332"/>
          </a:xfrm>
          <a:prstGeom prst="rect">
            <a:avLst/>
          </a:prstGeom>
          <a:noFill/>
        </p:spPr>
        <p:txBody>
          <a:bodyPr wrap="square">
            <a:spAutoFit/>
          </a:bodyPr>
          <a:lstStyle/>
          <a:p>
            <a:r>
              <a:rPr lang="en-US" altLang="zh-CN" dirty="0"/>
              <a:t>Affine Transformation</a:t>
            </a:r>
            <a:endParaRPr lang="zh-CN" altLang="en-US" dirty="0"/>
          </a:p>
        </p:txBody>
      </p:sp>
      <p:pic>
        <p:nvPicPr>
          <p:cNvPr id="16" name="图片 15">
            <a:extLst>
              <a:ext uri="{FF2B5EF4-FFF2-40B4-BE49-F238E27FC236}">
                <a16:creationId xmlns:a16="http://schemas.microsoft.com/office/drawing/2014/main" id="{70645C1A-3CDF-6447-CEE0-05970988E93D}"/>
              </a:ext>
            </a:extLst>
          </p:cNvPr>
          <p:cNvPicPr>
            <a:picLocks noChangeAspect="1"/>
          </p:cNvPicPr>
          <p:nvPr/>
        </p:nvPicPr>
        <p:blipFill>
          <a:blip r:embed="rId7"/>
          <a:stretch>
            <a:fillRect/>
          </a:stretch>
        </p:blipFill>
        <p:spPr>
          <a:xfrm>
            <a:off x="4604001" y="2194402"/>
            <a:ext cx="4438273" cy="3603048"/>
          </a:xfrm>
          <a:prstGeom prst="rect">
            <a:avLst/>
          </a:prstGeom>
        </p:spPr>
      </p:pic>
      <p:sp>
        <p:nvSpPr>
          <p:cNvPr id="17" name="矩形 16">
            <a:extLst>
              <a:ext uri="{FF2B5EF4-FFF2-40B4-BE49-F238E27FC236}">
                <a16:creationId xmlns:a16="http://schemas.microsoft.com/office/drawing/2014/main" id="{4088979C-B0FC-4509-7E17-995A826778AF}"/>
              </a:ext>
            </a:extLst>
          </p:cNvPr>
          <p:cNvSpPr/>
          <p:nvPr/>
        </p:nvSpPr>
        <p:spPr>
          <a:xfrm>
            <a:off x="11390134" y="3304903"/>
            <a:ext cx="285119" cy="3270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DB2EFBA-F554-8FE3-F376-52405685569F}"/>
              </a:ext>
            </a:extLst>
          </p:cNvPr>
          <p:cNvCxnSpPr/>
          <p:nvPr/>
        </p:nvCxnSpPr>
        <p:spPr>
          <a:xfrm flipH="1">
            <a:off x="10797187" y="3631907"/>
            <a:ext cx="735506" cy="100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D22FA99-2D94-42D4-574E-5F419B1A727E}"/>
              </a:ext>
            </a:extLst>
          </p:cNvPr>
          <p:cNvSpPr txBox="1"/>
          <p:nvPr/>
        </p:nvSpPr>
        <p:spPr>
          <a:xfrm>
            <a:off x="9425475" y="4977727"/>
            <a:ext cx="1583659" cy="369332"/>
          </a:xfrm>
          <a:prstGeom prst="rect">
            <a:avLst/>
          </a:prstGeom>
          <a:noFill/>
        </p:spPr>
        <p:txBody>
          <a:bodyPr wrap="square" rtlCol="0">
            <a:spAutoFit/>
          </a:bodyPr>
          <a:lstStyle/>
          <a:p>
            <a:r>
              <a:rPr lang="en-US" altLang="zh-CN" dirty="0"/>
              <a:t>T, S, R</a:t>
            </a:r>
            <a:r>
              <a:rPr lang="zh-CN" altLang="en-US" dirty="0"/>
              <a:t>的集合</a:t>
            </a:r>
          </a:p>
        </p:txBody>
      </p:sp>
    </p:spTree>
    <p:extLst>
      <p:ext uri="{BB962C8B-B14F-4D97-AF65-F5344CB8AC3E}">
        <p14:creationId xmlns:p14="http://schemas.microsoft.com/office/powerpoint/2010/main" val="409405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C2F18A-A7B1-B6DB-32E6-06AC574A496F}"/>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3" name="矩形 2">
            <a:extLst>
              <a:ext uri="{FF2B5EF4-FFF2-40B4-BE49-F238E27FC236}">
                <a16:creationId xmlns:a16="http://schemas.microsoft.com/office/drawing/2014/main" id="{2DF4BC51-6A4A-C0A0-B874-FE6D5429F53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A715669-F707-ECC6-12A4-3F736CFE2D97}"/>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B3353010-2FBA-F203-F524-1306380BB829}"/>
              </a:ext>
            </a:extLst>
          </p:cNvPr>
          <p:cNvPicPr>
            <a:picLocks noChangeAspect="1"/>
          </p:cNvPicPr>
          <p:nvPr/>
        </p:nvPicPr>
        <p:blipFill>
          <a:blip r:embed="rId3"/>
          <a:stretch>
            <a:fillRect/>
          </a:stretch>
        </p:blipFill>
        <p:spPr>
          <a:xfrm>
            <a:off x="1180230" y="789165"/>
            <a:ext cx="9125419" cy="4940554"/>
          </a:xfrm>
          <a:prstGeom prst="rect">
            <a:avLst/>
          </a:prstGeom>
        </p:spPr>
      </p:pic>
    </p:spTree>
    <p:extLst>
      <p:ext uri="{BB962C8B-B14F-4D97-AF65-F5344CB8AC3E}">
        <p14:creationId xmlns:p14="http://schemas.microsoft.com/office/powerpoint/2010/main" val="208423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77CC18-17DA-DA26-0F96-C19ECD57AF6A}"/>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a:extLst>
              <a:ext uri="{FF2B5EF4-FFF2-40B4-BE49-F238E27FC236}">
                <a16:creationId xmlns:a16="http://schemas.microsoft.com/office/drawing/2014/main" id="{CC67DA2A-41ED-A1F4-192F-C4688A9FBA3F}"/>
              </a:ext>
            </a:extLst>
          </p:cNvPr>
          <p:cNvPicPr>
            <a:picLocks noChangeAspect="1"/>
          </p:cNvPicPr>
          <p:nvPr/>
        </p:nvPicPr>
        <p:blipFill>
          <a:blip r:embed="rId2"/>
          <a:stretch>
            <a:fillRect/>
          </a:stretch>
        </p:blipFill>
        <p:spPr>
          <a:xfrm>
            <a:off x="691011" y="778837"/>
            <a:ext cx="3733519" cy="1797177"/>
          </a:xfrm>
          <a:prstGeom prst="rect">
            <a:avLst/>
          </a:prstGeom>
        </p:spPr>
      </p:pic>
      <p:sp>
        <p:nvSpPr>
          <p:cNvPr id="5" name="矩形 4">
            <a:extLst>
              <a:ext uri="{FF2B5EF4-FFF2-40B4-BE49-F238E27FC236}">
                <a16:creationId xmlns:a16="http://schemas.microsoft.com/office/drawing/2014/main" id="{7FCEEACD-37E4-9C79-C2AE-60A0ABD7F07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413AD08-5F4F-D799-AAE3-52D54CA340B0}"/>
              </a:ext>
            </a:extLst>
          </p:cNvPr>
          <p:cNvPicPr>
            <a:picLocks noChangeAspect="1"/>
          </p:cNvPicPr>
          <p:nvPr/>
        </p:nvPicPr>
        <p:blipFill>
          <a:blip r:embed="rId3"/>
          <a:stretch>
            <a:fillRect/>
          </a:stretch>
        </p:blipFill>
        <p:spPr>
          <a:xfrm>
            <a:off x="691011" y="3409412"/>
            <a:ext cx="3699307" cy="1851150"/>
          </a:xfrm>
          <a:prstGeom prst="rect">
            <a:avLst/>
          </a:prstGeom>
        </p:spPr>
      </p:pic>
      <p:pic>
        <p:nvPicPr>
          <p:cNvPr id="8" name="图片 7">
            <a:extLst>
              <a:ext uri="{FF2B5EF4-FFF2-40B4-BE49-F238E27FC236}">
                <a16:creationId xmlns:a16="http://schemas.microsoft.com/office/drawing/2014/main" id="{F920AF23-A520-4B3C-84D4-BE369A32FCD6}"/>
              </a:ext>
            </a:extLst>
          </p:cNvPr>
          <p:cNvPicPr>
            <a:picLocks noChangeAspect="1"/>
          </p:cNvPicPr>
          <p:nvPr/>
        </p:nvPicPr>
        <p:blipFill>
          <a:blip r:embed="rId4"/>
          <a:stretch>
            <a:fillRect/>
          </a:stretch>
        </p:blipFill>
        <p:spPr>
          <a:xfrm>
            <a:off x="5097474" y="840431"/>
            <a:ext cx="3513363" cy="1744193"/>
          </a:xfrm>
          <a:prstGeom prst="rect">
            <a:avLst/>
          </a:prstGeom>
        </p:spPr>
      </p:pic>
      <p:pic>
        <p:nvPicPr>
          <p:cNvPr id="10" name="图片 9">
            <a:extLst>
              <a:ext uri="{FF2B5EF4-FFF2-40B4-BE49-F238E27FC236}">
                <a16:creationId xmlns:a16="http://schemas.microsoft.com/office/drawing/2014/main" id="{A17C572E-CB08-66AD-A9F4-41D40DAFC694}"/>
              </a:ext>
            </a:extLst>
          </p:cNvPr>
          <p:cNvPicPr>
            <a:picLocks noChangeAspect="1"/>
          </p:cNvPicPr>
          <p:nvPr/>
        </p:nvPicPr>
        <p:blipFill>
          <a:blip r:embed="rId5"/>
          <a:stretch>
            <a:fillRect/>
          </a:stretch>
        </p:blipFill>
        <p:spPr>
          <a:xfrm>
            <a:off x="5097474" y="3443615"/>
            <a:ext cx="3610843" cy="1845109"/>
          </a:xfrm>
          <a:prstGeom prst="rect">
            <a:avLst/>
          </a:prstGeom>
        </p:spPr>
      </p:pic>
      <p:sp>
        <p:nvSpPr>
          <p:cNvPr id="11" name="箭头: 左弧形 10">
            <a:extLst>
              <a:ext uri="{FF2B5EF4-FFF2-40B4-BE49-F238E27FC236}">
                <a16:creationId xmlns:a16="http://schemas.microsoft.com/office/drawing/2014/main" id="{4A6FCAFB-EDDE-1F3D-A9BA-365C2CEA62D2}"/>
              </a:ext>
            </a:extLst>
          </p:cNvPr>
          <p:cNvSpPr/>
          <p:nvPr/>
        </p:nvSpPr>
        <p:spPr>
          <a:xfrm>
            <a:off x="625288" y="2488126"/>
            <a:ext cx="457959" cy="85428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左弧形 11">
            <a:extLst>
              <a:ext uri="{FF2B5EF4-FFF2-40B4-BE49-F238E27FC236}">
                <a16:creationId xmlns:a16="http://schemas.microsoft.com/office/drawing/2014/main" id="{2665FE77-DB8C-BA30-1610-DE823DF8A7EB}"/>
              </a:ext>
            </a:extLst>
          </p:cNvPr>
          <p:cNvSpPr/>
          <p:nvPr/>
        </p:nvSpPr>
        <p:spPr>
          <a:xfrm rot="10800000">
            <a:off x="4043971" y="2488126"/>
            <a:ext cx="457959" cy="85428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29B0FDF6-9805-0E59-A663-3EF9832A7849}"/>
              </a:ext>
            </a:extLst>
          </p:cNvPr>
          <p:cNvSpPr txBox="1"/>
          <p:nvPr/>
        </p:nvSpPr>
        <p:spPr>
          <a:xfrm>
            <a:off x="2329249" y="247135"/>
            <a:ext cx="1229497" cy="369332"/>
          </a:xfrm>
          <a:prstGeom prst="rect">
            <a:avLst/>
          </a:prstGeom>
          <a:noFill/>
        </p:spPr>
        <p:txBody>
          <a:bodyPr wrap="square" rtlCol="0">
            <a:spAutoFit/>
          </a:bodyPr>
          <a:lstStyle/>
          <a:p>
            <a:r>
              <a:rPr lang="en-US" altLang="zh-CN" dirty="0"/>
              <a:t>1</a:t>
            </a:r>
            <a:endParaRPr lang="zh-CN" altLang="en-US" dirty="0"/>
          </a:p>
        </p:txBody>
      </p:sp>
      <p:sp>
        <p:nvSpPr>
          <p:cNvPr id="14" name="文本框 13">
            <a:extLst>
              <a:ext uri="{FF2B5EF4-FFF2-40B4-BE49-F238E27FC236}">
                <a16:creationId xmlns:a16="http://schemas.microsoft.com/office/drawing/2014/main" id="{288AEBF0-B0BC-9406-C9AB-A73E6EF94099}"/>
              </a:ext>
            </a:extLst>
          </p:cNvPr>
          <p:cNvSpPr txBox="1"/>
          <p:nvPr/>
        </p:nvSpPr>
        <p:spPr>
          <a:xfrm>
            <a:off x="6654113" y="315098"/>
            <a:ext cx="864973" cy="369332"/>
          </a:xfrm>
          <a:prstGeom prst="rect">
            <a:avLst/>
          </a:prstGeom>
          <a:noFill/>
        </p:spPr>
        <p:txBody>
          <a:bodyPr wrap="square" rtlCol="0">
            <a:spAutoFit/>
          </a:bodyPr>
          <a:lstStyle/>
          <a:p>
            <a:r>
              <a:rPr lang="en-US" altLang="zh-CN" dirty="0"/>
              <a:t>2</a:t>
            </a:r>
            <a:endParaRPr lang="zh-CN" altLang="en-US" dirty="0"/>
          </a:p>
        </p:txBody>
      </p:sp>
      <p:pic>
        <p:nvPicPr>
          <p:cNvPr id="16" name="图片 15">
            <a:extLst>
              <a:ext uri="{FF2B5EF4-FFF2-40B4-BE49-F238E27FC236}">
                <a16:creationId xmlns:a16="http://schemas.microsoft.com/office/drawing/2014/main" id="{8E5D5707-BC14-FD65-C857-252BF86489E3}"/>
              </a:ext>
            </a:extLst>
          </p:cNvPr>
          <p:cNvPicPr>
            <a:picLocks noChangeAspect="1"/>
          </p:cNvPicPr>
          <p:nvPr/>
        </p:nvPicPr>
        <p:blipFill>
          <a:blip r:embed="rId6"/>
          <a:stretch>
            <a:fillRect/>
          </a:stretch>
        </p:blipFill>
        <p:spPr>
          <a:xfrm>
            <a:off x="9056870" y="2169958"/>
            <a:ext cx="3108356" cy="1828800"/>
          </a:xfrm>
          <a:prstGeom prst="rect">
            <a:avLst/>
          </a:prstGeom>
        </p:spPr>
      </p:pic>
      <p:sp>
        <p:nvSpPr>
          <p:cNvPr id="17" name="文本框 16">
            <a:extLst>
              <a:ext uri="{FF2B5EF4-FFF2-40B4-BE49-F238E27FC236}">
                <a16:creationId xmlns:a16="http://schemas.microsoft.com/office/drawing/2014/main" id="{16C51EDB-F4EC-ADD3-C22E-50987F68ACB0}"/>
              </a:ext>
            </a:extLst>
          </p:cNvPr>
          <p:cNvSpPr txBox="1"/>
          <p:nvPr/>
        </p:nvSpPr>
        <p:spPr>
          <a:xfrm>
            <a:off x="10309653" y="1616676"/>
            <a:ext cx="864973" cy="369332"/>
          </a:xfrm>
          <a:prstGeom prst="rect">
            <a:avLst/>
          </a:prstGeom>
          <a:noFill/>
        </p:spPr>
        <p:txBody>
          <a:bodyPr wrap="square" rtlCol="0">
            <a:spAutoFit/>
          </a:bodyPr>
          <a:lstStyle/>
          <a:p>
            <a:r>
              <a:rPr lang="zh-CN" altLang="en-US" dirty="0"/>
              <a:t>多次</a:t>
            </a:r>
          </a:p>
        </p:txBody>
      </p:sp>
      <p:pic>
        <p:nvPicPr>
          <p:cNvPr id="18" name="图片 17">
            <a:extLst>
              <a:ext uri="{FF2B5EF4-FFF2-40B4-BE49-F238E27FC236}">
                <a16:creationId xmlns:a16="http://schemas.microsoft.com/office/drawing/2014/main" id="{0CE4A371-E44D-6C24-C2F2-1D27F6E1DEF9}"/>
              </a:ext>
            </a:extLst>
          </p:cNvPr>
          <p:cNvPicPr>
            <a:picLocks noChangeAspect="1"/>
          </p:cNvPicPr>
          <p:nvPr/>
        </p:nvPicPr>
        <p:blipFill>
          <a:blip r:embed="rId7"/>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458873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00633D-09D3-4CB3-442E-ECFBAA148890}"/>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pic>
        <p:nvPicPr>
          <p:cNvPr id="3" name="图片 2">
            <a:extLst>
              <a:ext uri="{FF2B5EF4-FFF2-40B4-BE49-F238E27FC236}">
                <a16:creationId xmlns:a16="http://schemas.microsoft.com/office/drawing/2014/main" id="{CDCEB4D0-DCAC-426A-8788-C596A21D759A}"/>
              </a:ext>
            </a:extLst>
          </p:cNvPr>
          <p:cNvPicPr>
            <a:picLocks noChangeAspect="1"/>
          </p:cNvPicPr>
          <p:nvPr/>
        </p:nvPicPr>
        <p:blipFill>
          <a:blip r:embed="rId2"/>
          <a:stretch>
            <a:fillRect/>
          </a:stretch>
        </p:blipFill>
        <p:spPr>
          <a:xfrm>
            <a:off x="11265327" y="12110"/>
            <a:ext cx="926672" cy="926672"/>
          </a:xfrm>
          <a:prstGeom prst="rect">
            <a:avLst/>
          </a:prstGeom>
        </p:spPr>
      </p:pic>
      <p:sp>
        <p:nvSpPr>
          <p:cNvPr id="4" name="矩形 3">
            <a:extLst>
              <a:ext uri="{FF2B5EF4-FFF2-40B4-BE49-F238E27FC236}">
                <a16:creationId xmlns:a16="http://schemas.microsoft.com/office/drawing/2014/main" id="{D8E03570-16F8-CA55-18FF-665494904C4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4DE4ED9-B134-7177-C5CE-A41806EB4BBF}"/>
              </a:ext>
            </a:extLst>
          </p:cNvPr>
          <p:cNvPicPr>
            <a:picLocks noChangeAspect="1"/>
          </p:cNvPicPr>
          <p:nvPr/>
        </p:nvPicPr>
        <p:blipFill>
          <a:blip r:embed="rId3"/>
          <a:stretch>
            <a:fillRect/>
          </a:stretch>
        </p:blipFill>
        <p:spPr>
          <a:xfrm>
            <a:off x="504555" y="330039"/>
            <a:ext cx="4788146" cy="6197919"/>
          </a:xfrm>
          <a:prstGeom prst="rect">
            <a:avLst/>
          </a:prstGeom>
        </p:spPr>
      </p:pic>
      <p:sp>
        <p:nvSpPr>
          <p:cNvPr id="7" name="文本框 6">
            <a:extLst>
              <a:ext uri="{FF2B5EF4-FFF2-40B4-BE49-F238E27FC236}">
                <a16:creationId xmlns:a16="http://schemas.microsoft.com/office/drawing/2014/main" id="{49907F78-DAAD-B45C-40DE-9637D56C15AE}"/>
              </a:ext>
            </a:extLst>
          </p:cNvPr>
          <p:cNvSpPr txBox="1"/>
          <p:nvPr/>
        </p:nvSpPr>
        <p:spPr>
          <a:xfrm>
            <a:off x="5625761" y="1493888"/>
            <a:ext cx="6061684" cy="5034070"/>
          </a:xfrm>
          <a:prstGeom prst="rect">
            <a:avLst/>
          </a:prstGeom>
          <a:noFill/>
        </p:spPr>
        <p:txBody>
          <a:bodyPr wrap="square" rtlCol="0">
            <a:spAutoFit/>
          </a:bodyPr>
          <a:lstStyle/>
          <a:p>
            <a:pPr algn="just">
              <a:lnSpc>
                <a:spcPct val="150000"/>
              </a:lnSpc>
            </a:pPr>
            <a:r>
              <a:rPr lang="en-US" altLang="zh-CN" b="1" dirty="0"/>
              <a:t>Scalar quantization</a:t>
            </a:r>
            <a:r>
              <a:rPr lang="zh-CN" altLang="en-US" dirty="0"/>
              <a:t>：</a:t>
            </a:r>
            <a:r>
              <a:rPr lang="en-US" altLang="zh-CN" dirty="0"/>
              <a:t>float 32 </a:t>
            </a:r>
            <a:r>
              <a:rPr lang="zh-CN" altLang="en-US" dirty="0"/>
              <a:t>投影到 </a:t>
            </a:r>
            <a:r>
              <a:rPr lang="en-US" altLang="zh-CN" dirty="0"/>
              <a:t>int 8</a:t>
            </a:r>
            <a:r>
              <a:rPr lang="zh-CN" altLang="en-US" dirty="0"/>
              <a:t>，</a:t>
            </a:r>
            <a:r>
              <a:rPr lang="en-US" altLang="zh-CN" dirty="0"/>
              <a:t>s</a:t>
            </a:r>
            <a:r>
              <a:rPr lang="zh-CN" altLang="en-US" dirty="0"/>
              <a:t>是量化步长。属性值除以相应的量化步长，可以将这些属性规范化到一个标准的范围内。</a:t>
            </a:r>
            <a:endParaRPr lang="en-US" altLang="zh-CN" dirty="0"/>
          </a:p>
          <a:p>
            <a:pPr algn="just">
              <a:lnSpc>
                <a:spcPct val="150000"/>
              </a:lnSpc>
            </a:pPr>
            <a:r>
              <a:rPr lang="zh-CN" altLang="en-US" dirty="0"/>
              <a:t>（量化步长决定了量化的精细程度。步长越小，可用的量化级别越多，更精细的细节可以保留，但相应的数据量也越大。）</a:t>
            </a:r>
            <a:endParaRPr lang="en-US" altLang="zh-CN" dirty="0"/>
          </a:p>
          <a:p>
            <a:pPr>
              <a:lnSpc>
                <a:spcPct val="150000"/>
              </a:lnSpc>
            </a:pPr>
            <a:endParaRPr lang="en-US" altLang="zh-CN" dirty="0"/>
          </a:p>
          <a:p>
            <a:pPr>
              <a:lnSpc>
                <a:spcPct val="150000"/>
              </a:lnSpc>
            </a:pPr>
            <a:r>
              <a:rPr lang="en-US" altLang="zh-CN" dirty="0"/>
              <a:t>Quantization</a:t>
            </a:r>
            <a:r>
              <a:rPr lang="zh-CN" altLang="en-US" dirty="0"/>
              <a:t>不能微分（因为是离散），直接用无法</a:t>
            </a:r>
            <a:r>
              <a:rPr lang="en-US" altLang="zh-CN" dirty="0"/>
              <a:t>back propagation</a:t>
            </a:r>
            <a:r>
              <a:rPr lang="zh-CN" altLang="en-US" dirty="0"/>
              <a:t>（求偏导）</a:t>
            </a:r>
            <a:endParaRPr lang="en-US" altLang="zh-CN" dirty="0"/>
          </a:p>
          <a:p>
            <a:pPr>
              <a:lnSpc>
                <a:spcPct val="150000"/>
              </a:lnSpc>
            </a:pPr>
            <a:endParaRPr lang="en-US" altLang="zh-CN" dirty="0"/>
          </a:p>
          <a:p>
            <a:pPr>
              <a:lnSpc>
                <a:spcPct val="150000"/>
              </a:lnSpc>
            </a:pPr>
            <a:r>
              <a:rPr lang="zh-CN" altLang="en-US" dirty="0"/>
              <a:t>所以加入噪音用于模拟量化过程中的四舍五入操作。这些噪声被添加到原始数据中，从而提供一个可微分的近似值</a:t>
            </a:r>
          </a:p>
        </p:txBody>
      </p:sp>
      <p:pic>
        <p:nvPicPr>
          <p:cNvPr id="9" name="图片 8">
            <a:extLst>
              <a:ext uri="{FF2B5EF4-FFF2-40B4-BE49-F238E27FC236}">
                <a16:creationId xmlns:a16="http://schemas.microsoft.com/office/drawing/2014/main" id="{CEAF488A-4706-240D-7B3B-8DBCC9FD0E93}"/>
              </a:ext>
            </a:extLst>
          </p:cNvPr>
          <p:cNvPicPr>
            <a:picLocks noChangeAspect="1"/>
          </p:cNvPicPr>
          <p:nvPr/>
        </p:nvPicPr>
        <p:blipFill>
          <a:blip r:embed="rId4"/>
          <a:stretch>
            <a:fillRect/>
          </a:stretch>
        </p:blipFill>
        <p:spPr>
          <a:xfrm>
            <a:off x="6678749" y="381343"/>
            <a:ext cx="2668177" cy="977977"/>
          </a:xfrm>
          <a:prstGeom prst="rect">
            <a:avLst/>
          </a:prstGeom>
        </p:spPr>
      </p:pic>
    </p:spTree>
    <p:extLst>
      <p:ext uri="{BB962C8B-B14F-4D97-AF65-F5344CB8AC3E}">
        <p14:creationId xmlns:p14="http://schemas.microsoft.com/office/powerpoint/2010/main" val="2405599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886FAE-3171-A741-5171-31FC0DFF2642}"/>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3" name="矩形 2">
            <a:extLst>
              <a:ext uri="{FF2B5EF4-FFF2-40B4-BE49-F238E27FC236}">
                <a16:creationId xmlns:a16="http://schemas.microsoft.com/office/drawing/2014/main" id="{F2B29241-10EE-9F16-BD55-FD73EA853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1FDE48E-A328-5E3D-636F-551D616B2CF9}"/>
              </a:ext>
            </a:extLst>
          </p:cNvPr>
          <p:cNvPicPr>
            <a:picLocks noChangeAspect="1"/>
          </p:cNvPicPr>
          <p:nvPr/>
        </p:nvPicPr>
        <p:blipFill>
          <a:blip r:embed="rId2"/>
          <a:stretch>
            <a:fillRect/>
          </a:stretch>
        </p:blipFill>
        <p:spPr>
          <a:xfrm>
            <a:off x="11265327" y="12110"/>
            <a:ext cx="926672" cy="926672"/>
          </a:xfrm>
          <a:prstGeom prst="rect">
            <a:avLst/>
          </a:prstGeom>
        </p:spPr>
      </p:pic>
      <p:sp>
        <p:nvSpPr>
          <p:cNvPr id="6" name="文本框 5">
            <a:extLst>
              <a:ext uri="{FF2B5EF4-FFF2-40B4-BE49-F238E27FC236}">
                <a16:creationId xmlns:a16="http://schemas.microsoft.com/office/drawing/2014/main" id="{C3FE93A6-A94B-5FDC-EA46-3D893E80D2AA}"/>
              </a:ext>
            </a:extLst>
          </p:cNvPr>
          <p:cNvSpPr txBox="1"/>
          <p:nvPr/>
        </p:nvSpPr>
        <p:spPr>
          <a:xfrm>
            <a:off x="5222899" y="262892"/>
            <a:ext cx="6865569" cy="338554"/>
          </a:xfrm>
          <a:prstGeom prst="rect">
            <a:avLst/>
          </a:prstGeom>
          <a:noFill/>
        </p:spPr>
        <p:txBody>
          <a:bodyPr wrap="square">
            <a:spAutoFit/>
          </a:bodyPr>
          <a:lstStyle/>
          <a:p>
            <a:r>
              <a:rPr lang="en-US" altLang="zh-CN" sz="1600" dirty="0"/>
              <a:t>Bitrate</a:t>
            </a:r>
            <a:r>
              <a:rPr lang="zh-CN" altLang="en-US" sz="1600" dirty="0"/>
              <a:t>：存储一定量的信息所需要的数据量，通常以比特数来度量</a:t>
            </a:r>
          </a:p>
        </p:txBody>
      </p:sp>
      <p:pic>
        <p:nvPicPr>
          <p:cNvPr id="8" name="图片 7">
            <a:extLst>
              <a:ext uri="{FF2B5EF4-FFF2-40B4-BE49-F238E27FC236}">
                <a16:creationId xmlns:a16="http://schemas.microsoft.com/office/drawing/2014/main" id="{CE93FF58-F8E2-12B5-E0C8-8C803E6F65B7}"/>
              </a:ext>
            </a:extLst>
          </p:cNvPr>
          <p:cNvPicPr>
            <a:picLocks noChangeAspect="1"/>
          </p:cNvPicPr>
          <p:nvPr/>
        </p:nvPicPr>
        <p:blipFill>
          <a:blip r:embed="rId3"/>
          <a:stretch>
            <a:fillRect/>
          </a:stretch>
        </p:blipFill>
        <p:spPr>
          <a:xfrm>
            <a:off x="220552" y="104193"/>
            <a:ext cx="4781796" cy="533427"/>
          </a:xfrm>
          <a:prstGeom prst="rect">
            <a:avLst/>
          </a:prstGeom>
        </p:spPr>
      </p:pic>
      <p:pic>
        <p:nvPicPr>
          <p:cNvPr id="12" name="图片 11">
            <a:extLst>
              <a:ext uri="{FF2B5EF4-FFF2-40B4-BE49-F238E27FC236}">
                <a16:creationId xmlns:a16="http://schemas.microsoft.com/office/drawing/2014/main" id="{BD374290-69B8-5A85-0B01-3F1F8C71638C}"/>
              </a:ext>
            </a:extLst>
          </p:cNvPr>
          <p:cNvPicPr>
            <a:picLocks noChangeAspect="1"/>
          </p:cNvPicPr>
          <p:nvPr/>
        </p:nvPicPr>
        <p:blipFill>
          <a:blip r:embed="rId4"/>
          <a:stretch>
            <a:fillRect/>
          </a:stretch>
        </p:blipFill>
        <p:spPr>
          <a:xfrm>
            <a:off x="303106" y="1051876"/>
            <a:ext cx="4616687" cy="1447874"/>
          </a:xfrm>
          <a:prstGeom prst="rect">
            <a:avLst/>
          </a:prstGeom>
        </p:spPr>
      </p:pic>
      <p:sp>
        <p:nvSpPr>
          <p:cNvPr id="20" name="文本框 19">
            <a:extLst>
              <a:ext uri="{FF2B5EF4-FFF2-40B4-BE49-F238E27FC236}">
                <a16:creationId xmlns:a16="http://schemas.microsoft.com/office/drawing/2014/main" id="{33A9651C-F261-F2ED-641E-6F4171A94AC1}"/>
              </a:ext>
            </a:extLst>
          </p:cNvPr>
          <p:cNvSpPr txBox="1"/>
          <p:nvPr/>
        </p:nvSpPr>
        <p:spPr>
          <a:xfrm>
            <a:off x="5258810" y="965665"/>
            <a:ext cx="6094990" cy="2541080"/>
          </a:xfrm>
          <a:prstGeom prst="rect">
            <a:avLst/>
          </a:prstGeom>
          <a:noFill/>
        </p:spPr>
        <p:txBody>
          <a:bodyPr wrap="square">
            <a:spAutoFit/>
          </a:bodyPr>
          <a:lstStyle/>
          <a:p>
            <a:pPr>
              <a:lnSpc>
                <a:spcPct val="150000"/>
              </a:lnSpc>
            </a:pPr>
            <a:r>
              <a:rPr lang="en-US" altLang="zh-CN" dirty="0"/>
              <a:t>1. Hyperpriors</a:t>
            </a:r>
            <a:r>
              <a:rPr lang="zh-CN" altLang="en-US" dirty="0"/>
              <a:t>是一种先验分布</a:t>
            </a:r>
            <a:endParaRPr lang="en-US" altLang="zh-CN" dirty="0"/>
          </a:p>
          <a:p>
            <a:pPr>
              <a:lnSpc>
                <a:spcPct val="150000"/>
              </a:lnSpc>
            </a:pPr>
            <a:r>
              <a:rPr lang="en-US" altLang="zh-CN" dirty="0"/>
              <a:t>2. </a:t>
            </a:r>
            <a:r>
              <a:rPr lang="zh-CN" altLang="en-US" dirty="0"/>
              <a:t>在贝叶斯统计中，</a:t>
            </a:r>
            <a:r>
              <a:rPr lang="en-US" altLang="zh-CN" dirty="0"/>
              <a:t>hyperpriors</a:t>
            </a:r>
            <a:r>
              <a:rPr lang="zh-CN" altLang="en-US" dirty="0"/>
              <a:t>用于为模型参数设置先验知识。 </a:t>
            </a:r>
            <a:endParaRPr lang="en-US" altLang="zh-CN" dirty="0"/>
          </a:p>
          <a:p>
            <a:pPr>
              <a:lnSpc>
                <a:spcPct val="150000"/>
              </a:lnSpc>
            </a:pPr>
            <a:r>
              <a:rPr lang="en-US" altLang="zh-CN" dirty="0"/>
              <a:t>3. Hyperpriors</a:t>
            </a:r>
            <a:r>
              <a:rPr lang="zh-CN" altLang="en-US" dirty="0"/>
              <a:t>有助于在不确定性较大的情况下进行参数估计和预测。 通过调整</a:t>
            </a:r>
            <a:r>
              <a:rPr lang="en-US" altLang="zh-CN" dirty="0"/>
              <a:t>hyperpriors</a:t>
            </a:r>
            <a:r>
              <a:rPr lang="zh-CN" altLang="en-US" dirty="0"/>
              <a:t>，可以改变模型对数据的敏感度，从而提高模型的泛化能力。</a:t>
            </a:r>
          </a:p>
        </p:txBody>
      </p:sp>
      <p:pic>
        <p:nvPicPr>
          <p:cNvPr id="22" name="图片 21">
            <a:extLst>
              <a:ext uri="{FF2B5EF4-FFF2-40B4-BE49-F238E27FC236}">
                <a16:creationId xmlns:a16="http://schemas.microsoft.com/office/drawing/2014/main" id="{C5533EC0-56EC-51D7-9C5E-DD6C8CC1FB88}"/>
              </a:ext>
            </a:extLst>
          </p:cNvPr>
          <p:cNvPicPr>
            <a:picLocks noChangeAspect="1"/>
          </p:cNvPicPr>
          <p:nvPr/>
        </p:nvPicPr>
        <p:blipFill>
          <a:blip r:embed="rId5"/>
          <a:stretch>
            <a:fillRect/>
          </a:stretch>
        </p:blipFill>
        <p:spPr>
          <a:xfrm>
            <a:off x="593451" y="4027364"/>
            <a:ext cx="7072883" cy="2554412"/>
          </a:xfrm>
          <a:prstGeom prst="rect">
            <a:avLst/>
          </a:prstGeom>
        </p:spPr>
      </p:pic>
      <p:cxnSp>
        <p:nvCxnSpPr>
          <p:cNvPr id="24" name="直接箭头连接符 23">
            <a:extLst>
              <a:ext uri="{FF2B5EF4-FFF2-40B4-BE49-F238E27FC236}">
                <a16:creationId xmlns:a16="http://schemas.microsoft.com/office/drawing/2014/main" id="{9A0D17F2-C1A7-5B9F-DFD8-028712CD962C}"/>
              </a:ext>
            </a:extLst>
          </p:cNvPr>
          <p:cNvCxnSpPr/>
          <p:nvPr/>
        </p:nvCxnSpPr>
        <p:spPr>
          <a:xfrm flipH="1">
            <a:off x="4129892" y="1775813"/>
            <a:ext cx="508720" cy="2426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BE9CAB6C-020D-D2B6-AB95-6C760E79E449}"/>
                  </a:ext>
                </a:extLst>
              </p14:cNvPr>
              <p14:cNvContentPartPr/>
              <p14:nvPr/>
            </p14:nvContentPartPr>
            <p14:xfrm>
              <a:off x="3546494" y="1512734"/>
              <a:ext cx="1039320" cy="304560"/>
            </p14:xfrm>
          </p:contentPart>
        </mc:Choice>
        <mc:Fallback>
          <p:pic>
            <p:nvPicPr>
              <p:cNvPr id="5" name="墨迹 4">
                <a:extLst>
                  <a:ext uri="{FF2B5EF4-FFF2-40B4-BE49-F238E27FC236}">
                    <a16:creationId xmlns:a16="http://schemas.microsoft.com/office/drawing/2014/main" id="{BE9CAB6C-020D-D2B6-AB95-6C760E79E449}"/>
                  </a:ext>
                </a:extLst>
              </p:cNvPr>
              <p:cNvPicPr/>
              <p:nvPr/>
            </p:nvPicPr>
            <p:blipFill>
              <a:blip r:embed="rId7"/>
              <a:stretch>
                <a:fillRect/>
              </a:stretch>
            </p:blipFill>
            <p:spPr>
              <a:xfrm>
                <a:off x="3540374" y="1506614"/>
                <a:ext cx="10515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2F222182-2BD3-139C-939C-685F70289759}"/>
                  </a:ext>
                </a:extLst>
              </p14:cNvPr>
              <p14:cNvContentPartPr/>
              <p14:nvPr/>
            </p14:nvContentPartPr>
            <p14:xfrm>
              <a:off x="962054" y="4966934"/>
              <a:ext cx="1572120" cy="883440"/>
            </p14:xfrm>
          </p:contentPart>
        </mc:Choice>
        <mc:Fallback>
          <p:pic>
            <p:nvPicPr>
              <p:cNvPr id="7" name="墨迹 6">
                <a:extLst>
                  <a:ext uri="{FF2B5EF4-FFF2-40B4-BE49-F238E27FC236}">
                    <a16:creationId xmlns:a16="http://schemas.microsoft.com/office/drawing/2014/main" id="{2F222182-2BD3-139C-939C-685F70289759}"/>
                  </a:ext>
                </a:extLst>
              </p:cNvPr>
              <p:cNvPicPr/>
              <p:nvPr/>
            </p:nvPicPr>
            <p:blipFill>
              <a:blip r:embed="rId9"/>
              <a:stretch>
                <a:fillRect/>
              </a:stretch>
            </p:blipFill>
            <p:spPr>
              <a:xfrm>
                <a:off x="955934" y="4960814"/>
                <a:ext cx="1584360" cy="895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624919EB-A85E-CFF2-EEB0-7055AB901023}"/>
                  </a:ext>
                </a:extLst>
              </p14:cNvPr>
              <p14:cNvContentPartPr/>
              <p14:nvPr/>
            </p14:nvContentPartPr>
            <p14:xfrm>
              <a:off x="7024094" y="1319414"/>
              <a:ext cx="932760" cy="85680"/>
            </p14:xfrm>
          </p:contentPart>
        </mc:Choice>
        <mc:Fallback>
          <p:pic>
            <p:nvPicPr>
              <p:cNvPr id="9" name="墨迹 8">
                <a:extLst>
                  <a:ext uri="{FF2B5EF4-FFF2-40B4-BE49-F238E27FC236}">
                    <a16:creationId xmlns:a16="http://schemas.microsoft.com/office/drawing/2014/main" id="{624919EB-A85E-CFF2-EEB0-7055AB901023}"/>
                  </a:ext>
                </a:extLst>
              </p:cNvPr>
              <p:cNvPicPr/>
              <p:nvPr/>
            </p:nvPicPr>
            <p:blipFill>
              <a:blip r:embed="rId11"/>
              <a:stretch>
                <a:fillRect/>
              </a:stretch>
            </p:blipFill>
            <p:spPr>
              <a:xfrm>
                <a:off x="7017974" y="1313294"/>
                <a:ext cx="945000" cy="97920"/>
              </a:xfrm>
              <a:prstGeom prst="rect">
                <a:avLst/>
              </a:prstGeom>
            </p:spPr>
          </p:pic>
        </mc:Fallback>
      </mc:AlternateContent>
      <p:grpSp>
        <p:nvGrpSpPr>
          <p:cNvPr id="15" name="组合 14">
            <a:extLst>
              <a:ext uri="{FF2B5EF4-FFF2-40B4-BE49-F238E27FC236}">
                <a16:creationId xmlns:a16="http://schemas.microsoft.com/office/drawing/2014/main" id="{F11F0D75-015A-F47C-349C-19DD75523E2A}"/>
              </a:ext>
            </a:extLst>
          </p:cNvPr>
          <p:cNvGrpSpPr/>
          <p:nvPr/>
        </p:nvGrpSpPr>
        <p:grpSpPr>
          <a:xfrm>
            <a:off x="8429174" y="4482374"/>
            <a:ext cx="833040" cy="425880"/>
            <a:chOff x="8429174" y="4482374"/>
            <a:chExt cx="833040" cy="425880"/>
          </a:xfrm>
        </p:grpSpPr>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1F20A7A1-E668-3AB8-998F-68581FC07996}"/>
                    </a:ext>
                  </a:extLst>
                </p14:cNvPr>
                <p14:cNvContentPartPr/>
                <p14:nvPr/>
              </p14:nvContentPartPr>
              <p14:xfrm>
                <a:off x="8429174" y="4482374"/>
                <a:ext cx="273240" cy="393840"/>
              </p14:xfrm>
            </p:contentPart>
          </mc:Choice>
          <mc:Fallback>
            <p:pic>
              <p:nvPicPr>
                <p:cNvPr id="10" name="墨迹 9">
                  <a:extLst>
                    <a:ext uri="{FF2B5EF4-FFF2-40B4-BE49-F238E27FC236}">
                      <a16:creationId xmlns:a16="http://schemas.microsoft.com/office/drawing/2014/main" id="{1F20A7A1-E668-3AB8-998F-68581FC07996}"/>
                    </a:ext>
                  </a:extLst>
                </p:cNvPr>
                <p:cNvPicPr/>
                <p:nvPr/>
              </p:nvPicPr>
              <p:blipFill>
                <a:blip r:embed="rId13"/>
                <a:stretch>
                  <a:fillRect/>
                </a:stretch>
              </p:blipFill>
              <p:spPr>
                <a:xfrm>
                  <a:off x="8423054" y="4476254"/>
                  <a:ext cx="2854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墨迹 10">
                  <a:extLst>
                    <a:ext uri="{FF2B5EF4-FFF2-40B4-BE49-F238E27FC236}">
                      <a16:creationId xmlns:a16="http://schemas.microsoft.com/office/drawing/2014/main" id="{FF92E211-066C-9B92-5131-81766B043848}"/>
                    </a:ext>
                  </a:extLst>
                </p14:cNvPr>
                <p14:cNvContentPartPr/>
                <p14:nvPr/>
              </p14:nvContentPartPr>
              <p14:xfrm>
                <a:off x="8699534" y="4608014"/>
                <a:ext cx="150840" cy="138240"/>
              </p14:xfrm>
            </p:contentPart>
          </mc:Choice>
          <mc:Fallback>
            <p:pic>
              <p:nvPicPr>
                <p:cNvPr id="11" name="墨迹 10">
                  <a:extLst>
                    <a:ext uri="{FF2B5EF4-FFF2-40B4-BE49-F238E27FC236}">
                      <a16:creationId xmlns:a16="http://schemas.microsoft.com/office/drawing/2014/main" id="{FF92E211-066C-9B92-5131-81766B043848}"/>
                    </a:ext>
                  </a:extLst>
                </p:cNvPr>
                <p:cNvPicPr/>
                <p:nvPr/>
              </p:nvPicPr>
              <p:blipFill>
                <a:blip r:embed="rId15"/>
                <a:stretch>
                  <a:fillRect/>
                </a:stretch>
              </p:blipFill>
              <p:spPr>
                <a:xfrm>
                  <a:off x="8693414" y="4601894"/>
                  <a:ext cx="1630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墨迹 12">
                  <a:extLst>
                    <a:ext uri="{FF2B5EF4-FFF2-40B4-BE49-F238E27FC236}">
                      <a16:creationId xmlns:a16="http://schemas.microsoft.com/office/drawing/2014/main" id="{3F827F38-E163-9567-CEC1-2775BD98A361}"/>
                    </a:ext>
                  </a:extLst>
                </p14:cNvPr>
                <p14:cNvContentPartPr/>
                <p14:nvPr/>
              </p14:nvContentPartPr>
              <p14:xfrm>
                <a:off x="9136574" y="4662734"/>
                <a:ext cx="7560" cy="2520"/>
              </p14:xfrm>
            </p:contentPart>
          </mc:Choice>
          <mc:Fallback>
            <p:pic>
              <p:nvPicPr>
                <p:cNvPr id="13" name="墨迹 12">
                  <a:extLst>
                    <a:ext uri="{FF2B5EF4-FFF2-40B4-BE49-F238E27FC236}">
                      <a16:creationId xmlns:a16="http://schemas.microsoft.com/office/drawing/2014/main" id="{3F827F38-E163-9567-CEC1-2775BD98A361}"/>
                    </a:ext>
                  </a:extLst>
                </p:cNvPr>
                <p:cNvPicPr/>
                <p:nvPr/>
              </p:nvPicPr>
              <p:blipFill>
                <a:blip r:embed="rId17"/>
                <a:stretch>
                  <a:fillRect/>
                </a:stretch>
              </p:blipFill>
              <p:spPr>
                <a:xfrm>
                  <a:off x="9130454" y="4656614"/>
                  <a:ext cx="1980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墨迹 13">
                  <a:extLst>
                    <a:ext uri="{FF2B5EF4-FFF2-40B4-BE49-F238E27FC236}">
                      <a16:creationId xmlns:a16="http://schemas.microsoft.com/office/drawing/2014/main" id="{0EC7D7E7-11A7-6B1F-60C4-96D78938CBE4}"/>
                    </a:ext>
                  </a:extLst>
                </p14:cNvPr>
                <p14:cNvContentPartPr/>
                <p14:nvPr/>
              </p14:nvContentPartPr>
              <p14:xfrm>
                <a:off x="9026774" y="4582814"/>
                <a:ext cx="235440" cy="325440"/>
              </p14:xfrm>
            </p:contentPart>
          </mc:Choice>
          <mc:Fallback>
            <p:pic>
              <p:nvPicPr>
                <p:cNvPr id="14" name="墨迹 13">
                  <a:extLst>
                    <a:ext uri="{FF2B5EF4-FFF2-40B4-BE49-F238E27FC236}">
                      <a16:creationId xmlns:a16="http://schemas.microsoft.com/office/drawing/2014/main" id="{0EC7D7E7-11A7-6B1F-60C4-96D78938CBE4}"/>
                    </a:ext>
                  </a:extLst>
                </p:cNvPr>
                <p:cNvPicPr/>
                <p:nvPr/>
              </p:nvPicPr>
              <p:blipFill>
                <a:blip r:embed="rId19"/>
                <a:stretch>
                  <a:fillRect/>
                </a:stretch>
              </p:blipFill>
              <p:spPr>
                <a:xfrm>
                  <a:off x="9020654" y="4576694"/>
                  <a:ext cx="247680" cy="337680"/>
                </a:xfrm>
                <a:prstGeom prst="rect">
                  <a:avLst/>
                </a:prstGeom>
              </p:spPr>
            </p:pic>
          </mc:Fallback>
        </mc:AlternateContent>
      </p:grpSp>
    </p:spTree>
    <p:extLst>
      <p:ext uri="{BB962C8B-B14F-4D97-AF65-F5344CB8AC3E}">
        <p14:creationId xmlns:p14="http://schemas.microsoft.com/office/powerpoint/2010/main" val="3772777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3DD887-8430-719D-FF67-B876E910DC4D}"/>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8" name="文本框 7">
            <a:extLst>
              <a:ext uri="{FF2B5EF4-FFF2-40B4-BE49-F238E27FC236}">
                <a16:creationId xmlns:a16="http://schemas.microsoft.com/office/drawing/2014/main" id="{977CC803-C25F-DD37-19E6-326B2528028B}"/>
              </a:ext>
            </a:extLst>
          </p:cNvPr>
          <p:cNvSpPr txBox="1"/>
          <p:nvPr/>
        </p:nvSpPr>
        <p:spPr>
          <a:xfrm>
            <a:off x="1273195" y="136525"/>
            <a:ext cx="8488479" cy="4507003"/>
          </a:xfrm>
          <a:prstGeom prst="rect">
            <a:avLst/>
          </a:prstGeom>
          <a:noFill/>
        </p:spPr>
        <p:txBody>
          <a:bodyPr wrap="square">
            <a:spAutoFit/>
          </a:bodyPr>
          <a:lstStyle/>
          <a:p>
            <a:pPr algn="just">
              <a:lnSpc>
                <a:spcPct val="200000"/>
              </a:lnSpc>
            </a:pPr>
            <a:r>
              <a:rPr lang="en-US" altLang="zh-CN" sz="1600" dirty="0"/>
              <a:t>Entropy Model</a:t>
            </a:r>
            <a:r>
              <a:rPr lang="zh-CN" altLang="en-US" sz="1600" dirty="0"/>
              <a:t>通过估计数据（如图像块、像素值或更抽象的特征表示）的概率分布来工作。熵模型的核心目的是有效地压缩数据，通过减少编码过程中的冗余信息来降低所需的存储空间或传输带宽。它允许编码器为更常见的数据分配更短的代码，而为不常见的数据分配更长的代码。第二篇用的是</a:t>
            </a:r>
            <a:r>
              <a:rPr lang="en-US" altLang="zh-CN" sz="1600" dirty="0"/>
              <a:t>LZ77</a:t>
            </a:r>
            <a:r>
              <a:rPr lang="zh-CN" altLang="en-US" sz="1600" dirty="0"/>
              <a:t>和霍夫曼编码（</a:t>
            </a:r>
            <a:r>
              <a:rPr lang="en-US" altLang="zh-CN" sz="1600" dirty="0"/>
              <a:t>Huffman coding</a:t>
            </a:r>
            <a:r>
              <a:rPr lang="zh-CN" altLang="en-US" sz="1600" dirty="0"/>
              <a:t>）</a:t>
            </a:r>
            <a:endParaRPr lang="en-US" altLang="zh-CN" sz="1600" dirty="0"/>
          </a:p>
          <a:p>
            <a:pPr algn="just">
              <a:lnSpc>
                <a:spcPct val="200000"/>
              </a:lnSpc>
            </a:pPr>
            <a:endParaRPr lang="en-US" altLang="zh-CN" sz="1600" dirty="0"/>
          </a:p>
          <a:p>
            <a:pPr algn="just">
              <a:lnSpc>
                <a:spcPct val="200000"/>
              </a:lnSpc>
            </a:pPr>
            <a:r>
              <a:rPr lang="zh-CN" altLang="en-US" sz="1600" dirty="0"/>
              <a:t>熵模型的主要挑战在于如何精确并有效地估计和处理数据的概率分布</a:t>
            </a:r>
            <a:endParaRPr lang="en-US" altLang="zh-CN" sz="1600" dirty="0"/>
          </a:p>
          <a:p>
            <a:pPr algn="just">
              <a:lnSpc>
                <a:spcPct val="200000"/>
              </a:lnSpc>
            </a:pPr>
            <a:endParaRPr lang="en-US" altLang="zh-CN" sz="1600" dirty="0"/>
          </a:p>
          <a:p>
            <a:pPr algn="just">
              <a:lnSpc>
                <a:spcPct val="200000"/>
              </a:lnSpc>
            </a:pPr>
            <a:r>
              <a:rPr lang="zh-CN" altLang="en-US" sz="1600" dirty="0"/>
              <a:t>而在“</a:t>
            </a:r>
            <a:r>
              <a:rPr lang="en-US" altLang="zh-CN" sz="1600" i="1" dirty="0"/>
              <a:t>Variational Image Compression with a Scale Hyperprior</a:t>
            </a:r>
            <a:r>
              <a:rPr lang="zh-CN" altLang="en-US" sz="1600" dirty="0"/>
              <a:t>”这篇文章中，作者通过引入一个称为“超先验（</a:t>
            </a:r>
            <a:r>
              <a:rPr lang="en-US" altLang="zh-CN" sz="1600" dirty="0"/>
              <a:t>Hyperprior</a:t>
            </a:r>
            <a:r>
              <a:rPr lang="zh-CN" altLang="en-US" sz="1600" dirty="0"/>
              <a:t>）”的结构，来影响并改善潜在表示的熵模型</a:t>
            </a:r>
            <a:r>
              <a:rPr lang="zh-CN" altLang="en-US" dirty="0"/>
              <a:t>。</a:t>
            </a:r>
          </a:p>
        </p:txBody>
      </p:sp>
      <p:sp>
        <p:nvSpPr>
          <p:cNvPr id="9" name="矩形 8">
            <a:extLst>
              <a:ext uri="{FF2B5EF4-FFF2-40B4-BE49-F238E27FC236}">
                <a16:creationId xmlns:a16="http://schemas.microsoft.com/office/drawing/2014/main" id="{0867127E-95BF-94D7-B1FA-B7C6C65E57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0" name="图片 9">
            <a:extLst>
              <a:ext uri="{FF2B5EF4-FFF2-40B4-BE49-F238E27FC236}">
                <a16:creationId xmlns:a16="http://schemas.microsoft.com/office/drawing/2014/main" id="{305B6D20-15FA-EBC4-106F-5EF22AC49269}"/>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5" name="图片 4">
            <a:extLst>
              <a:ext uri="{FF2B5EF4-FFF2-40B4-BE49-F238E27FC236}">
                <a16:creationId xmlns:a16="http://schemas.microsoft.com/office/drawing/2014/main" id="{B091D3D5-6FE5-3175-BEE3-3F89D520A7F8}"/>
              </a:ext>
            </a:extLst>
          </p:cNvPr>
          <p:cNvPicPr>
            <a:picLocks noChangeAspect="1"/>
          </p:cNvPicPr>
          <p:nvPr/>
        </p:nvPicPr>
        <p:blipFill>
          <a:blip r:embed="rId3"/>
          <a:stretch>
            <a:fillRect/>
          </a:stretch>
        </p:blipFill>
        <p:spPr>
          <a:xfrm>
            <a:off x="2748691" y="4881477"/>
            <a:ext cx="5537485" cy="1657435"/>
          </a:xfrm>
          <a:prstGeom prst="rect">
            <a:avLst/>
          </a:prstGeom>
        </p:spPr>
      </p:pic>
      <p:grpSp>
        <p:nvGrpSpPr>
          <p:cNvPr id="6" name="组合 5">
            <a:extLst>
              <a:ext uri="{FF2B5EF4-FFF2-40B4-BE49-F238E27FC236}">
                <a16:creationId xmlns:a16="http://schemas.microsoft.com/office/drawing/2014/main" id="{02D697C3-C7B9-DAF5-F0DE-09F11319AC43}"/>
              </a:ext>
            </a:extLst>
          </p:cNvPr>
          <p:cNvGrpSpPr/>
          <p:nvPr/>
        </p:nvGrpSpPr>
        <p:grpSpPr>
          <a:xfrm>
            <a:off x="1811654" y="1585094"/>
            <a:ext cx="5094720" cy="1021680"/>
            <a:chOff x="1811654" y="1585094"/>
            <a:chExt cx="5094720" cy="1021680"/>
          </a:xfrm>
        </p:grpSpPr>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2F6C126D-BD88-4C5F-7646-7AD1D3B7724B}"/>
                    </a:ext>
                  </a:extLst>
                </p14:cNvPr>
                <p14:cNvContentPartPr/>
                <p14:nvPr/>
              </p14:nvContentPartPr>
              <p14:xfrm>
                <a:off x="2258774" y="2151014"/>
                <a:ext cx="4136400" cy="247320"/>
              </p14:xfrm>
            </p:contentPart>
          </mc:Choice>
          <mc:Fallback>
            <p:pic>
              <p:nvPicPr>
                <p:cNvPr id="3" name="墨迹 2">
                  <a:extLst>
                    <a:ext uri="{FF2B5EF4-FFF2-40B4-BE49-F238E27FC236}">
                      <a16:creationId xmlns:a16="http://schemas.microsoft.com/office/drawing/2014/main" id="{2F6C126D-BD88-4C5F-7646-7AD1D3B7724B}"/>
                    </a:ext>
                  </a:extLst>
                </p:cNvPr>
                <p:cNvPicPr/>
                <p:nvPr/>
              </p:nvPicPr>
              <p:blipFill>
                <a:blip r:embed="rId5"/>
                <a:stretch>
                  <a:fillRect/>
                </a:stretch>
              </p:blipFill>
              <p:spPr>
                <a:xfrm>
                  <a:off x="2252654" y="2144894"/>
                  <a:ext cx="41486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FEE08AA0-000E-9509-6691-CC4D3221A720}"/>
                    </a:ext>
                  </a:extLst>
                </p14:cNvPr>
                <p14:cNvContentPartPr/>
                <p14:nvPr/>
              </p14:nvContentPartPr>
              <p14:xfrm>
                <a:off x="1811654" y="1585094"/>
                <a:ext cx="5094720" cy="1021680"/>
              </p14:xfrm>
            </p:contentPart>
          </mc:Choice>
          <mc:Fallback>
            <p:pic>
              <p:nvPicPr>
                <p:cNvPr id="4" name="墨迹 3">
                  <a:extLst>
                    <a:ext uri="{FF2B5EF4-FFF2-40B4-BE49-F238E27FC236}">
                      <a16:creationId xmlns:a16="http://schemas.microsoft.com/office/drawing/2014/main" id="{FEE08AA0-000E-9509-6691-CC4D3221A720}"/>
                    </a:ext>
                  </a:extLst>
                </p:cNvPr>
                <p:cNvPicPr/>
                <p:nvPr/>
              </p:nvPicPr>
              <p:blipFill>
                <a:blip r:embed="rId7"/>
                <a:stretch>
                  <a:fillRect/>
                </a:stretch>
              </p:blipFill>
              <p:spPr>
                <a:xfrm>
                  <a:off x="1805534" y="1578974"/>
                  <a:ext cx="5106960" cy="1033920"/>
                </a:xfrm>
                <a:prstGeom prst="rect">
                  <a:avLst/>
                </a:prstGeom>
              </p:spPr>
            </p:pic>
          </mc:Fallback>
        </mc:AlternateContent>
      </p:grpSp>
      <p:grpSp>
        <p:nvGrpSpPr>
          <p:cNvPr id="16" name="组合 15">
            <a:extLst>
              <a:ext uri="{FF2B5EF4-FFF2-40B4-BE49-F238E27FC236}">
                <a16:creationId xmlns:a16="http://schemas.microsoft.com/office/drawing/2014/main" id="{1316D305-8B1B-5394-C400-9B5CED17903A}"/>
              </a:ext>
            </a:extLst>
          </p:cNvPr>
          <p:cNvGrpSpPr/>
          <p:nvPr/>
        </p:nvGrpSpPr>
        <p:grpSpPr>
          <a:xfrm>
            <a:off x="6947054" y="5925614"/>
            <a:ext cx="2419560" cy="678600"/>
            <a:chOff x="6947054" y="5925614"/>
            <a:chExt cx="2419560" cy="678600"/>
          </a:xfrm>
        </p:grpSpPr>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00F2E555-4C3B-17BB-2DD8-219BAB662B1F}"/>
                    </a:ext>
                  </a:extLst>
                </p14:cNvPr>
                <p14:cNvContentPartPr/>
                <p14:nvPr/>
              </p14:nvContentPartPr>
              <p14:xfrm>
                <a:off x="6947054" y="5988974"/>
                <a:ext cx="1336680" cy="615240"/>
              </p14:xfrm>
            </p:contentPart>
          </mc:Choice>
          <mc:Fallback>
            <p:pic>
              <p:nvPicPr>
                <p:cNvPr id="7" name="墨迹 6">
                  <a:extLst>
                    <a:ext uri="{FF2B5EF4-FFF2-40B4-BE49-F238E27FC236}">
                      <a16:creationId xmlns:a16="http://schemas.microsoft.com/office/drawing/2014/main" id="{00F2E555-4C3B-17BB-2DD8-219BAB662B1F}"/>
                    </a:ext>
                  </a:extLst>
                </p:cNvPr>
                <p:cNvPicPr/>
                <p:nvPr/>
              </p:nvPicPr>
              <p:blipFill>
                <a:blip r:embed="rId9"/>
                <a:stretch>
                  <a:fillRect/>
                </a:stretch>
              </p:blipFill>
              <p:spPr>
                <a:xfrm>
                  <a:off x="6940934" y="5982854"/>
                  <a:ext cx="134892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墨迹 10">
                  <a:extLst>
                    <a:ext uri="{FF2B5EF4-FFF2-40B4-BE49-F238E27FC236}">
                      <a16:creationId xmlns:a16="http://schemas.microsoft.com/office/drawing/2014/main" id="{AEA1019C-F4E4-5581-F894-05BB26076BC3}"/>
                    </a:ext>
                  </a:extLst>
                </p14:cNvPr>
                <p14:cNvContentPartPr/>
                <p14:nvPr/>
              </p14:nvContentPartPr>
              <p14:xfrm>
                <a:off x="8368694" y="6122174"/>
                <a:ext cx="100440" cy="6480"/>
              </p14:xfrm>
            </p:contentPart>
          </mc:Choice>
          <mc:Fallback>
            <p:pic>
              <p:nvPicPr>
                <p:cNvPr id="11" name="墨迹 10">
                  <a:extLst>
                    <a:ext uri="{FF2B5EF4-FFF2-40B4-BE49-F238E27FC236}">
                      <a16:creationId xmlns:a16="http://schemas.microsoft.com/office/drawing/2014/main" id="{AEA1019C-F4E4-5581-F894-05BB26076BC3}"/>
                    </a:ext>
                  </a:extLst>
                </p:cNvPr>
                <p:cNvPicPr/>
                <p:nvPr/>
              </p:nvPicPr>
              <p:blipFill>
                <a:blip r:embed="rId11"/>
                <a:stretch>
                  <a:fillRect/>
                </a:stretch>
              </p:blipFill>
              <p:spPr>
                <a:xfrm>
                  <a:off x="8362574" y="6116054"/>
                  <a:ext cx="1126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墨迹 11">
                  <a:extLst>
                    <a:ext uri="{FF2B5EF4-FFF2-40B4-BE49-F238E27FC236}">
                      <a16:creationId xmlns:a16="http://schemas.microsoft.com/office/drawing/2014/main" id="{341BCEE6-853F-ADC7-6DA6-127D0F47F3F4}"/>
                    </a:ext>
                  </a:extLst>
                </p14:cNvPr>
                <p14:cNvContentPartPr/>
                <p14:nvPr/>
              </p14:nvContentPartPr>
              <p14:xfrm>
                <a:off x="8471654" y="6061334"/>
                <a:ext cx="360" cy="106920"/>
              </p14:xfrm>
            </p:contentPart>
          </mc:Choice>
          <mc:Fallback>
            <p:pic>
              <p:nvPicPr>
                <p:cNvPr id="12" name="墨迹 11">
                  <a:extLst>
                    <a:ext uri="{FF2B5EF4-FFF2-40B4-BE49-F238E27FC236}">
                      <a16:creationId xmlns:a16="http://schemas.microsoft.com/office/drawing/2014/main" id="{341BCEE6-853F-ADC7-6DA6-127D0F47F3F4}"/>
                    </a:ext>
                  </a:extLst>
                </p:cNvPr>
                <p:cNvPicPr/>
                <p:nvPr/>
              </p:nvPicPr>
              <p:blipFill>
                <a:blip r:embed="rId13"/>
                <a:stretch>
                  <a:fillRect/>
                </a:stretch>
              </p:blipFill>
              <p:spPr>
                <a:xfrm>
                  <a:off x="8465534" y="6055214"/>
                  <a:ext cx="126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墨迹 12">
                  <a:extLst>
                    <a:ext uri="{FF2B5EF4-FFF2-40B4-BE49-F238E27FC236}">
                      <a16:creationId xmlns:a16="http://schemas.microsoft.com/office/drawing/2014/main" id="{27C1AEFA-2EDE-25FC-8809-08BFBB4F1546}"/>
                    </a:ext>
                  </a:extLst>
                </p14:cNvPr>
                <p14:cNvContentPartPr/>
                <p14:nvPr/>
              </p14:nvContentPartPr>
              <p14:xfrm>
                <a:off x="8653094" y="5925614"/>
                <a:ext cx="328680" cy="403560"/>
              </p14:xfrm>
            </p:contentPart>
          </mc:Choice>
          <mc:Fallback>
            <p:pic>
              <p:nvPicPr>
                <p:cNvPr id="13" name="墨迹 12">
                  <a:extLst>
                    <a:ext uri="{FF2B5EF4-FFF2-40B4-BE49-F238E27FC236}">
                      <a16:creationId xmlns:a16="http://schemas.microsoft.com/office/drawing/2014/main" id="{27C1AEFA-2EDE-25FC-8809-08BFBB4F1546}"/>
                    </a:ext>
                  </a:extLst>
                </p:cNvPr>
                <p:cNvPicPr/>
                <p:nvPr/>
              </p:nvPicPr>
              <p:blipFill>
                <a:blip r:embed="rId15"/>
                <a:stretch>
                  <a:fillRect/>
                </a:stretch>
              </p:blipFill>
              <p:spPr>
                <a:xfrm>
                  <a:off x="8646974" y="5919494"/>
                  <a:ext cx="34092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墨迹 13">
                  <a:extLst>
                    <a:ext uri="{FF2B5EF4-FFF2-40B4-BE49-F238E27FC236}">
                      <a16:creationId xmlns:a16="http://schemas.microsoft.com/office/drawing/2014/main" id="{584240E2-2FCB-1CCF-830B-AA7486A89F7B}"/>
                    </a:ext>
                  </a:extLst>
                </p14:cNvPr>
                <p14:cNvContentPartPr/>
                <p14:nvPr/>
              </p14:nvContentPartPr>
              <p14:xfrm>
                <a:off x="8944694" y="6171854"/>
                <a:ext cx="205200" cy="159840"/>
              </p14:xfrm>
            </p:contentPart>
          </mc:Choice>
          <mc:Fallback>
            <p:pic>
              <p:nvPicPr>
                <p:cNvPr id="14" name="墨迹 13">
                  <a:extLst>
                    <a:ext uri="{FF2B5EF4-FFF2-40B4-BE49-F238E27FC236}">
                      <a16:creationId xmlns:a16="http://schemas.microsoft.com/office/drawing/2014/main" id="{584240E2-2FCB-1CCF-830B-AA7486A89F7B}"/>
                    </a:ext>
                  </a:extLst>
                </p:cNvPr>
                <p:cNvPicPr/>
                <p:nvPr/>
              </p:nvPicPr>
              <p:blipFill>
                <a:blip r:embed="rId17"/>
                <a:stretch>
                  <a:fillRect/>
                </a:stretch>
              </p:blipFill>
              <p:spPr>
                <a:xfrm>
                  <a:off x="8938574" y="6165734"/>
                  <a:ext cx="217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墨迹 14">
                  <a:extLst>
                    <a:ext uri="{FF2B5EF4-FFF2-40B4-BE49-F238E27FC236}">
                      <a16:creationId xmlns:a16="http://schemas.microsoft.com/office/drawing/2014/main" id="{3BFD2B84-D1F1-B870-C3E0-D66A8ECC0F55}"/>
                    </a:ext>
                  </a:extLst>
                </p14:cNvPr>
                <p14:cNvContentPartPr/>
                <p14:nvPr/>
              </p14:nvContentPartPr>
              <p14:xfrm>
                <a:off x="9105974" y="6149534"/>
                <a:ext cx="260640" cy="218160"/>
              </p14:xfrm>
            </p:contentPart>
          </mc:Choice>
          <mc:Fallback>
            <p:pic>
              <p:nvPicPr>
                <p:cNvPr id="15" name="墨迹 14">
                  <a:extLst>
                    <a:ext uri="{FF2B5EF4-FFF2-40B4-BE49-F238E27FC236}">
                      <a16:creationId xmlns:a16="http://schemas.microsoft.com/office/drawing/2014/main" id="{3BFD2B84-D1F1-B870-C3E0-D66A8ECC0F55}"/>
                    </a:ext>
                  </a:extLst>
                </p:cNvPr>
                <p:cNvPicPr/>
                <p:nvPr/>
              </p:nvPicPr>
              <p:blipFill>
                <a:blip r:embed="rId19"/>
                <a:stretch>
                  <a:fillRect/>
                </a:stretch>
              </p:blipFill>
              <p:spPr>
                <a:xfrm>
                  <a:off x="9099854" y="6143414"/>
                  <a:ext cx="272880" cy="230400"/>
                </a:xfrm>
                <a:prstGeom prst="rect">
                  <a:avLst/>
                </a:prstGeom>
              </p:spPr>
            </p:pic>
          </mc:Fallback>
        </mc:AlternateContent>
      </p:grpSp>
    </p:spTree>
    <p:extLst>
      <p:ext uri="{BB962C8B-B14F-4D97-AF65-F5344CB8AC3E}">
        <p14:creationId xmlns:p14="http://schemas.microsoft.com/office/powerpoint/2010/main" val="1643671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F8860-8BF9-7AFE-C50A-0C6D73439E20}"/>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3" name="矩形 2">
            <a:extLst>
              <a:ext uri="{FF2B5EF4-FFF2-40B4-BE49-F238E27FC236}">
                <a16:creationId xmlns:a16="http://schemas.microsoft.com/office/drawing/2014/main" id="{BA1990A2-A33E-7498-B847-3CF42FD7234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73CF6556-E62B-85B9-67C6-BA7F4D748222}"/>
              </a:ext>
            </a:extLst>
          </p:cNvPr>
          <p:cNvSpPr txBox="1"/>
          <p:nvPr/>
        </p:nvSpPr>
        <p:spPr>
          <a:xfrm>
            <a:off x="649466" y="490538"/>
            <a:ext cx="8240198" cy="1899623"/>
          </a:xfrm>
          <a:prstGeom prst="rect">
            <a:avLst/>
          </a:prstGeom>
          <a:noFill/>
        </p:spPr>
        <p:txBody>
          <a:bodyPr wrap="square">
            <a:spAutoFit/>
          </a:bodyPr>
          <a:lstStyle/>
          <a:p>
            <a:pPr>
              <a:lnSpc>
                <a:spcPct val="150000"/>
              </a:lnSpc>
            </a:pPr>
            <a:r>
              <a:rPr lang="zh-CN" altLang="en-US" sz="1600" dirty="0"/>
              <a:t>潜在表示</a:t>
            </a:r>
            <a:endParaRPr lang="en-US" altLang="zh-CN" sz="1600" dirty="0"/>
          </a:p>
          <a:p>
            <a:pPr>
              <a:lnSpc>
                <a:spcPct val="150000"/>
              </a:lnSpc>
            </a:pPr>
            <a:r>
              <a:rPr lang="zh-CN" altLang="en-US" sz="1600" b="1" dirty="0"/>
              <a:t>数据压缩：</a:t>
            </a:r>
            <a:r>
              <a:rPr lang="zh-CN" altLang="en-US" sz="1600" dirty="0"/>
              <a:t>在图像压缩中，潜在表示可能包括足以重建原始图像的关键像素值和结构特征。</a:t>
            </a:r>
            <a:endParaRPr lang="en-US" altLang="zh-CN" sz="1600" dirty="0"/>
          </a:p>
          <a:p>
            <a:pPr>
              <a:lnSpc>
                <a:spcPct val="150000"/>
              </a:lnSpc>
            </a:pPr>
            <a:r>
              <a:rPr lang="zh-CN" altLang="en-US" sz="1600" b="1" dirty="0"/>
              <a:t>特征提取：</a:t>
            </a:r>
            <a:r>
              <a:rPr lang="zh-CN" altLang="en-US" sz="1600" dirty="0"/>
              <a:t>潜在表示通过深层网络学习到的抽象特征</a:t>
            </a:r>
            <a:endParaRPr lang="en-US" altLang="zh-CN" sz="1600" dirty="0"/>
          </a:p>
          <a:p>
            <a:pPr>
              <a:lnSpc>
                <a:spcPct val="150000"/>
              </a:lnSpc>
            </a:pPr>
            <a:r>
              <a:rPr lang="zh-CN" altLang="en-US" sz="1600" b="1" dirty="0"/>
              <a:t>降维：</a:t>
            </a:r>
            <a:r>
              <a:rPr lang="zh-CN" altLang="en-US" sz="1600" dirty="0"/>
              <a:t>通过转换到一个低维的潜在空间，数据的处理变得更为高效，同时可能还能揭示数据中的基本结构和关联。</a:t>
            </a:r>
          </a:p>
        </p:txBody>
      </p:sp>
      <p:sp>
        <p:nvSpPr>
          <p:cNvPr id="9" name="文本框 8">
            <a:extLst>
              <a:ext uri="{FF2B5EF4-FFF2-40B4-BE49-F238E27FC236}">
                <a16:creationId xmlns:a16="http://schemas.microsoft.com/office/drawing/2014/main" id="{49B46481-A8DD-5FDE-BFEE-1ACEDD01C2F1}"/>
              </a:ext>
            </a:extLst>
          </p:cNvPr>
          <p:cNvSpPr txBox="1"/>
          <p:nvPr/>
        </p:nvSpPr>
        <p:spPr>
          <a:xfrm>
            <a:off x="464266" y="2661159"/>
            <a:ext cx="6094990" cy="369332"/>
          </a:xfrm>
          <a:prstGeom prst="rect">
            <a:avLst/>
          </a:prstGeom>
          <a:noFill/>
        </p:spPr>
        <p:txBody>
          <a:bodyPr wrap="square">
            <a:spAutoFit/>
          </a:bodyPr>
          <a:lstStyle/>
          <a:p>
            <a:r>
              <a:rPr lang="zh-CN" altLang="en-US" dirty="0"/>
              <a:t>𝑦是潜在的低维表示，经过像素强度</a:t>
            </a:r>
            <a:r>
              <a:rPr lang="en-US" altLang="zh-CN" dirty="0"/>
              <a:t>x</a:t>
            </a:r>
            <a:r>
              <a:rPr lang="zh-CN" altLang="en-US" dirty="0"/>
              <a:t>的</a:t>
            </a:r>
            <a:r>
              <a:rPr lang="en-US" altLang="zh-CN" dirty="0"/>
              <a:t>quantization</a:t>
            </a:r>
            <a:endParaRPr lang="zh-CN" altLang="en-US" dirty="0"/>
          </a:p>
        </p:txBody>
      </p:sp>
      <p:pic>
        <p:nvPicPr>
          <p:cNvPr id="10" name="图片 9">
            <a:extLst>
              <a:ext uri="{FF2B5EF4-FFF2-40B4-BE49-F238E27FC236}">
                <a16:creationId xmlns:a16="http://schemas.microsoft.com/office/drawing/2014/main" id="{E0DC1B50-454F-4BD5-BD7B-07D230A7EADC}"/>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6" name="图片 15">
            <a:extLst>
              <a:ext uri="{FF2B5EF4-FFF2-40B4-BE49-F238E27FC236}">
                <a16:creationId xmlns:a16="http://schemas.microsoft.com/office/drawing/2014/main" id="{9252659D-C62B-1152-C7F4-B32F98E11E2F}"/>
              </a:ext>
            </a:extLst>
          </p:cNvPr>
          <p:cNvPicPr>
            <a:picLocks noChangeAspect="1"/>
          </p:cNvPicPr>
          <p:nvPr/>
        </p:nvPicPr>
        <p:blipFill>
          <a:blip r:embed="rId3"/>
          <a:stretch>
            <a:fillRect/>
          </a:stretch>
        </p:blipFill>
        <p:spPr>
          <a:xfrm>
            <a:off x="353726" y="3202227"/>
            <a:ext cx="6245371" cy="931110"/>
          </a:xfrm>
          <a:prstGeom prst="rect">
            <a:avLst/>
          </a:prstGeom>
        </p:spPr>
      </p:pic>
      <p:pic>
        <p:nvPicPr>
          <p:cNvPr id="20" name="图片 19">
            <a:extLst>
              <a:ext uri="{FF2B5EF4-FFF2-40B4-BE49-F238E27FC236}">
                <a16:creationId xmlns:a16="http://schemas.microsoft.com/office/drawing/2014/main" id="{07AFC95A-D1F4-CAE6-250B-1198C569DE1F}"/>
              </a:ext>
            </a:extLst>
          </p:cNvPr>
          <p:cNvPicPr>
            <a:picLocks noChangeAspect="1"/>
          </p:cNvPicPr>
          <p:nvPr/>
        </p:nvPicPr>
        <p:blipFill>
          <a:blip r:embed="rId4"/>
          <a:stretch>
            <a:fillRect/>
          </a:stretch>
        </p:blipFill>
        <p:spPr>
          <a:xfrm>
            <a:off x="353726" y="3969836"/>
            <a:ext cx="6245371" cy="1391149"/>
          </a:xfrm>
          <a:prstGeom prst="rect">
            <a:avLst/>
          </a:prstGeom>
        </p:spPr>
      </p:pic>
      <p:grpSp>
        <p:nvGrpSpPr>
          <p:cNvPr id="23" name="组合 22">
            <a:extLst>
              <a:ext uri="{FF2B5EF4-FFF2-40B4-BE49-F238E27FC236}">
                <a16:creationId xmlns:a16="http://schemas.microsoft.com/office/drawing/2014/main" id="{C22A43C7-D976-80AB-0475-629E1339BD42}"/>
              </a:ext>
            </a:extLst>
          </p:cNvPr>
          <p:cNvGrpSpPr/>
          <p:nvPr/>
        </p:nvGrpSpPr>
        <p:grpSpPr>
          <a:xfrm>
            <a:off x="1325654" y="4995374"/>
            <a:ext cx="4216320" cy="352080"/>
            <a:chOff x="1325654" y="4995374"/>
            <a:chExt cx="4216320" cy="352080"/>
          </a:xfrm>
        </p:grpSpPr>
        <mc:AlternateContent xmlns:mc="http://schemas.openxmlformats.org/markup-compatibility/2006" xmlns:p14="http://schemas.microsoft.com/office/powerpoint/2010/main">
          <mc:Choice Requires="p14">
            <p:contentPart p14:bwMode="auto" r:id="rId5">
              <p14:nvContentPartPr>
                <p14:cNvPr id="21" name="墨迹 20">
                  <a:extLst>
                    <a:ext uri="{FF2B5EF4-FFF2-40B4-BE49-F238E27FC236}">
                      <a16:creationId xmlns:a16="http://schemas.microsoft.com/office/drawing/2014/main" id="{FBDB3352-8564-6FD4-F06B-31DA148B4192}"/>
                    </a:ext>
                  </a:extLst>
                </p14:cNvPr>
                <p14:cNvContentPartPr/>
                <p14:nvPr/>
              </p14:nvContentPartPr>
              <p14:xfrm>
                <a:off x="1325654" y="5176094"/>
                <a:ext cx="4216320" cy="135720"/>
              </p14:xfrm>
            </p:contentPart>
          </mc:Choice>
          <mc:Fallback xmlns="">
            <p:pic>
              <p:nvPicPr>
                <p:cNvPr id="21" name="墨迹 20">
                  <a:extLst>
                    <a:ext uri="{FF2B5EF4-FFF2-40B4-BE49-F238E27FC236}">
                      <a16:creationId xmlns:a16="http://schemas.microsoft.com/office/drawing/2014/main" id="{FBDB3352-8564-6FD4-F06B-31DA148B4192}"/>
                    </a:ext>
                  </a:extLst>
                </p:cNvPr>
                <p:cNvPicPr/>
                <p:nvPr/>
              </p:nvPicPr>
              <p:blipFill>
                <a:blip r:embed="rId6"/>
                <a:stretch>
                  <a:fillRect/>
                </a:stretch>
              </p:blipFill>
              <p:spPr>
                <a:xfrm>
                  <a:off x="1319534" y="5169974"/>
                  <a:ext cx="42285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墨迹 21">
                  <a:extLst>
                    <a:ext uri="{FF2B5EF4-FFF2-40B4-BE49-F238E27FC236}">
                      <a16:creationId xmlns:a16="http://schemas.microsoft.com/office/drawing/2014/main" id="{36BC7C20-38A4-543B-F5B5-6BAE8BC74F14}"/>
                    </a:ext>
                  </a:extLst>
                </p14:cNvPr>
                <p14:cNvContentPartPr/>
                <p14:nvPr/>
              </p14:nvContentPartPr>
              <p14:xfrm>
                <a:off x="3984254" y="4995374"/>
                <a:ext cx="705240" cy="352080"/>
              </p14:xfrm>
            </p:contentPart>
          </mc:Choice>
          <mc:Fallback xmlns="">
            <p:pic>
              <p:nvPicPr>
                <p:cNvPr id="22" name="墨迹 21">
                  <a:extLst>
                    <a:ext uri="{FF2B5EF4-FFF2-40B4-BE49-F238E27FC236}">
                      <a16:creationId xmlns:a16="http://schemas.microsoft.com/office/drawing/2014/main" id="{36BC7C20-38A4-543B-F5B5-6BAE8BC74F14}"/>
                    </a:ext>
                  </a:extLst>
                </p:cNvPr>
                <p:cNvPicPr/>
                <p:nvPr/>
              </p:nvPicPr>
              <p:blipFill>
                <a:blip r:embed="rId8"/>
                <a:stretch>
                  <a:fillRect/>
                </a:stretch>
              </p:blipFill>
              <p:spPr>
                <a:xfrm>
                  <a:off x="3978134" y="4989254"/>
                  <a:ext cx="717480" cy="36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4" name="墨迹 23">
                <a:extLst>
                  <a:ext uri="{FF2B5EF4-FFF2-40B4-BE49-F238E27FC236}">
                    <a16:creationId xmlns:a16="http://schemas.microsoft.com/office/drawing/2014/main" id="{FB06797B-4340-92AC-9E88-645F32F44BDF}"/>
                  </a:ext>
                </a:extLst>
              </p14:cNvPr>
              <p14:cNvContentPartPr/>
              <p14:nvPr/>
            </p14:nvContentPartPr>
            <p14:xfrm>
              <a:off x="2906414" y="4826894"/>
              <a:ext cx="3270960" cy="66240"/>
            </p14:xfrm>
          </p:contentPart>
        </mc:Choice>
        <mc:Fallback xmlns="">
          <p:pic>
            <p:nvPicPr>
              <p:cNvPr id="24" name="墨迹 23">
                <a:extLst>
                  <a:ext uri="{FF2B5EF4-FFF2-40B4-BE49-F238E27FC236}">
                    <a16:creationId xmlns:a16="http://schemas.microsoft.com/office/drawing/2014/main" id="{FB06797B-4340-92AC-9E88-645F32F44BDF}"/>
                  </a:ext>
                </a:extLst>
              </p:cNvPr>
              <p:cNvPicPr/>
              <p:nvPr/>
            </p:nvPicPr>
            <p:blipFill>
              <a:blip r:embed="rId10"/>
              <a:stretch>
                <a:fillRect/>
              </a:stretch>
            </p:blipFill>
            <p:spPr>
              <a:xfrm>
                <a:off x="2900294" y="4820774"/>
                <a:ext cx="3283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墨迹 24">
                <a:extLst>
                  <a:ext uri="{FF2B5EF4-FFF2-40B4-BE49-F238E27FC236}">
                    <a16:creationId xmlns:a16="http://schemas.microsoft.com/office/drawing/2014/main" id="{4B1CB7D7-7ECB-3CC4-844D-5DB6049CC076}"/>
                  </a:ext>
                </a:extLst>
              </p14:cNvPr>
              <p14:cNvContentPartPr/>
              <p14:nvPr/>
            </p14:nvContentPartPr>
            <p14:xfrm>
              <a:off x="647774" y="5001494"/>
              <a:ext cx="1513800" cy="67320"/>
            </p14:xfrm>
          </p:contentPart>
        </mc:Choice>
        <mc:Fallback xmlns="">
          <p:pic>
            <p:nvPicPr>
              <p:cNvPr id="25" name="墨迹 24">
                <a:extLst>
                  <a:ext uri="{FF2B5EF4-FFF2-40B4-BE49-F238E27FC236}">
                    <a16:creationId xmlns:a16="http://schemas.microsoft.com/office/drawing/2014/main" id="{4B1CB7D7-7ECB-3CC4-844D-5DB6049CC076}"/>
                  </a:ext>
                </a:extLst>
              </p:cNvPr>
              <p:cNvPicPr/>
              <p:nvPr/>
            </p:nvPicPr>
            <p:blipFill>
              <a:blip r:embed="rId12"/>
              <a:stretch>
                <a:fillRect/>
              </a:stretch>
            </p:blipFill>
            <p:spPr>
              <a:xfrm>
                <a:off x="641654" y="4995374"/>
                <a:ext cx="1526040" cy="79560"/>
              </a:xfrm>
              <a:prstGeom prst="rect">
                <a:avLst/>
              </a:prstGeom>
            </p:spPr>
          </p:pic>
        </mc:Fallback>
      </mc:AlternateContent>
      <p:pic>
        <p:nvPicPr>
          <p:cNvPr id="27" name="图片 26">
            <a:extLst>
              <a:ext uri="{FF2B5EF4-FFF2-40B4-BE49-F238E27FC236}">
                <a16:creationId xmlns:a16="http://schemas.microsoft.com/office/drawing/2014/main" id="{18EDF58E-00B4-51F0-10B2-5F588573EB6C}"/>
              </a:ext>
            </a:extLst>
          </p:cNvPr>
          <p:cNvPicPr>
            <a:picLocks noChangeAspect="1"/>
          </p:cNvPicPr>
          <p:nvPr/>
        </p:nvPicPr>
        <p:blipFill>
          <a:blip r:embed="rId13"/>
          <a:stretch>
            <a:fillRect/>
          </a:stretch>
        </p:blipFill>
        <p:spPr>
          <a:xfrm>
            <a:off x="898256" y="5813230"/>
            <a:ext cx="1372605" cy="291391"/>
          </a:xfrm>
          <a:prstGeom prst="rect">
            <a:avLst/>
          </a:prstGeom>
        </p:spPr>
      </p:pic>
      <p:pic>
        <p:nvPicPr>
          <p:cNvPr id="28" name="图片 27">
            <a:extLst>
              <a:ext uri="{FF2B5EF4-FFF2-40B4-BE49-F238E27FC236}">
                <a16:creationId xmlns:a16="http://schemas.microsoft.com/office/drawing/2014/main" id="{4D412EEB-B172-F1F2-5150-8B534EE05973}"/>
              </a:ext>
            </a:extLst>
          </p:cNvPr>
          <p:cNvPicPr>
            <a:picLocks noChangeAspect="1"/>
          </p:cNvPicPr>
          <p:nvPr/>
        </p:nvPicPr>
        <p:blipFill>
          <a:blip r:embed="rId14"/>
          <a:stretch>
            <a:fillRect/>
          </a:stretch>
        </p:blipFill>
        <p:spPr>
          <a:xfrm>
            <a:off x="6842811" y="2906950"/>
            <a:ext cx="5167449" cy="2597615"/>
          </a:xfrm>
          <a:prstGeom prst="rect">
            <a:avLst/>
          </a:prstGeom>
        </p:spPr>
      </p:pic>
    </p:spTree>
    <p:extLst>
      <p:ext uri="{BB962C8B-B14F-4D97-AF65-F5344CB8AC3E}">
        <p14:creationId xmlns:p14="http://schemas.microsoft.com/office/powerpoint/2010/main" val="276867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4F10158-5EDC-CF8F-4D7E-97C473BE0A9F}"/>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sp>
        <p:nvSpPr>
          <p:cNvPr id="5" name="矩形 4">
            <a:extLst>
              <a:ext uri="{FF2B5EF4-FFF2-40B4-BE49-F238E27FC236}">
                <a16:creationId xmlns:a16="http://schemas.microsoft.com/office/drawing/2014/main" id="{B3D4D68F-7090-7A09-FCED-0A57BACE43E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9ED5E433-4A85-F148-890A-5ABE697B127D}"/>
              </a:ext>
            </a:extLst>
          </p:cNvPr>
          <p:cNvPicPr>
            <a:picLocks noChangeAspect="1"/>
          </p:cNvPicPr>
          <p:nvPr/>
        </p:nvPicPr>
        <p:blipFill>
          <a:blip r:embed="rId2"/>
          <a:stretch>
            <a:fillRect/>
          </a:stretch>
        </p:blipFill>
        <p:spPr>
          <a:xfrm>
            <a:off x="11265327" y="-2"/>
            <a:ext cx="926672" cy="926672"/>
          </a:xfrm>
          <a:prstGeom prst="rect">
            <a:avLst/>
          </a:prstGeom>
        </p:spPr>
      </p:pic>
      <p:sp>
        <p:nvSpPr>
          <p:cNvPr id="7" name="文本框 6">
            <a:extLst>
              <a:ext uri="{FF2B5EF4-FFF2-40B4-BE49-F238E27FC236}">
                <a16:creationId xmlns:a16="http://schemas.microsoft.com/office/drawing/2014/main" id="{AFF55E2D-3CA2-CE29-3112-B5C08DCC58F8}"/>
              </a:ext>
            </a:extLst>
          </p:cNvPr>
          <p:cNvSpPr txBox="1"/>
          <p:nvPr/>
        </p:nvSpPr>
        <p:spPr>
          <a:xfrm>
            <a:off x="1029457" y="411783"/>
            <a:ext cx="1114236" cy="369332"/>
          </a:xfrm>
          <a:prstGeom prst="rect">
            <a:avLst/>
          </a:prstGeom>
          <a:noFill/>
        </p:spPr>
        <p:txBody>
          <a:bodyPr wrap="square" rtlCol="0">
            <a:spAutoFit/>
          </a:bodyPr>
          <a:lstStyle/>
          <a:p>
            <a:r>
              <a:rPr lang="en-US" altLang="zh-CN" b="1" dirty="0"/>
              <a:t>AE</a:t>
            </a:r>
            <a:endParaRPr lang="zh-CN" altLang="en-US" b="1" dirty="0"/>
          </a:p>
        </p:txBody>
      </p:sp>
      <p:sp>
        <p:nvSpPr>
          <p:cNvPr id="8" name="文本框 7">
            <a:extLst>
              <a:ext uri="{FF2B5EF4-FFF2-40B4-BE49-F238E27FC236}">
                <a16:creationId xmlns:a16="http://schemas.microsoft.com/office/drawing/2014/main" id="{9E7D7EAF-AA95-CC48-21BC-26ACB9083AC9}"/>
              </a:ext>
            </a:extLst>
          </p:cNvPr>
          <p:cNvSpPr txBox="1"/>
          <p:nvPr/>
        </p:nvSpPr>
        <p:spPr>
          <a:xfrm>
            <a:off x="2936980" y="5534845"/>
            <a:ext cx="1513907" cy="369332"/>
          </a:xfrm>
          <a:prstGeom prst="rect">
            <a:avLst/>
          </a:prstGeom>
          <a:noFill/>
        </p:spPr>
        <p:txBody>
          <a:bodyPr wrap="square" rtlCol="0">
            <a:spAutoFit/>
          </a:bodyPr>
          <a:lstStyle/>
          <a:p>
            <a:r>
              <a:rPr lang="zh-CN" altLang="en-US" dirty="0"/>
              <a:t>非线性降维</a:t>
            </a:r>
          </a:p>
        </p:txBody>
      </p:sp>
      <p:pic>
        <p:nvPicPr>
          <p:cNvPr id="10" name="图片 9">
            <a:extLst>
              <a:ext uri="{FF2B5EF4-FFF2-40B4-BE49-F238E27FC236}">
                <a16:creationId xmlns:a16="http://schemas.microsoft.com/office/drawing/2014/main" id="{3B41B6A1-7C0F-DB71-0939-95AB212108C3}"/>
              </a:ext>
            </a:extLst>
          </p:cNvPr>
          <p:cNvPicPr>
            <a:picLocks noChangeAspect="1"/>
          </p:cNvPicPr>
          <p:nvPr/>
        </p:nvPicPr>
        <p:blipFill>
          <a:blip r:embed="rId3"/>
          <a:stretch>
            <a:fillRect/>
          </a:stretch>
        </p:blipFill>
        <p:spPr>
          <a:xfrm>
            <a:off x="1377090" y="1098991"/>
            <a:ext cx="8731699" cy="4115011"/>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5F700401-37F7-9AE9-014B-F6469A944979}"/>
                  </a:ext>
                </a:extLst>
              </p14:cNvPr>
              <p14:cNvContentPartPr/>
              <p14:nvPr/>
            </p14:nvContentPartPr>
            <p14:xfrm>
              <a:off x="2852054" y="3972974"/>
              <a:ext cx="893160" cy="592920"/>
            </p14:xfrm>
          </p:contentPart>
        </mc:Choice>
        <mc:Fallback xmlns="">
          <p:pic>
            <p:nvPicPr>
              <p:cNvPr id="11" name="墨迹 10">
                <a:extLst>
                  <a:ext uri="{FF2B5EF4-FFF2-40B4-BE49-F238E27FC236}">
                    <a16:creationId xmlns:a16="http://schemas.microsoft.com/office/drawing/2014/main" id="{5F700401-37F7-9AE9-014B-F6469A944979}"/>
                  </a:ext>
                </a:extLst>
              </p:cNvPr>
              <p:cNvPicPr/>
              <p:nvPr/>
            </p:nvPicPr>
            <p:blipFill>
              <a:blip r:embed="rId5"/>
              <a:stretch>
                <a:fillRect/>
              </a:stretch>
            </p:blipFill>
            <p:spPr>
              <a:xfrm>
                <a:off x="2845934" y="3966854"/>
                <a:ext cx="905400" cy="605160"/>
              </a:xfrm>
              <a:prstGeom prst="rect">
                <a:avLst/>
              </a:prstGeom>
            </p:spPr>
          </p:pic>
        </mc:Fallback>
      </mc:AlternateContent>
      <p:pic>
        <p:nvPicPr>
          <p:cNvPr id="13" name="图片 12">
            <a:extLst>
              <a:ext uri="{FF2B5EF4-FFF2-40B4-BE49-F238E27FC236}">
                <a16:creationId xmlns:a16="http://schemas.microsoft.com/office/drawing/2014/main" id="{64076A99-AB99-5933-99E4-A8B2A5964010}"/>
              </a:ext>
            </a:extLst>
          </p:cNvPr>
          <p:cNvPicPr>
            <a:picLocks noChangeAspect="1"/>
          </p:cNvPicPr>
          <p:nvPr/>
        </p:nvPicPr>
        <p:blipFill>
          <a:blip r:embed="rId6"/>
          <a:stretch>
            <a:fillRect/>
          </a:stretch>
        </p:blipFill>
        <p:spPr>
          <a:xfrm>
            <a:off x="5314350" y="5447089"/>
            <a:ext cx="4762745" cy="438173"/>
          </a:xfrm>
          <a:prstGeom prst="rect">
            <a:avLst/>
          </a:prstGeom>
        </p:spPr>
      </p:pic>
      <p:pic>
        <p:nvPicPr>
          <p:cNvPr id="15" name="图片 14">
            <a:extLst>
              <a:ext uri="{FF2B5EF4-FFF2-40B4-BE49-F238E27FC236}">
                <a16:creationId xmlns:a16="http://schemas.microsoft.com/office/drawing/2014/main" id="{A6B04CF0-BFAF-6215-0CB0-C219123D4D3D}"/>
              </a:ext>
            </a:extLst>
          </p:cNvPr>
          <p:cNvPicPr>
            <a:picLocks noChangeAspect="1"/>
          </p:cNvPicPr>
          <p:nvPr/>
        </p:nvPicPr>
        <p:blipFill>
          <a:blip r:embed="rId7"/>
          <a:stretch>
            <a:fillRect/>
          </a:stretch>
        </p:blipFill>
        <p:spPr>
          <a:xfrm>
            <a:off x="5314350" y="6012885"/>
            <a:ext cx="6153466" cy="361969"/>
          </a:xfrm>
          <a:prstGeom prst="rect">
            <a:avLst/>
          </a:prstGeom>
        </p:spPr>
      </p:pic>
    </p:spTree>
    <p:extLst>
      <p:ext uri="{BB962C8B-B14F-4D97-AF65-F5344CB8AC3E}">
        <p14:creationId xmlns:p14="http://schemas.microsoft.com/office/powerpoint/2010/main" val="1049561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388C9B-C0DA-F02A-A830-4548876B593E}"/>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3" name="矩形 2">
            <a:extLst>
              <a:ext uri="{FF2B5EF4-FFF2-40B4-BE49-F238E27FC236}">
                <a16:creationId xmlns:a16="http://schemas.microsoft.com/office/drawing/2014/main" id="{BE0FBA34-3BF3-F233-231C-1FD2CE2C6CB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46148002-3491-5F25-6605-E1CBFB81A180}"/>
              </a:ext>
            </a:extLst>
          </p:cNvPr>
          <p:cNvPicPr>
            <a:picLocks noChangeAspect="1"/>
          </p:cNvPicPr>
          <p:nvPr/>
        </p:nvPicPr>
        <p:blipFill>
          <a:blip r:embed="rId2"/>
          <a:stretch>
            <a:fillRect/>
          </a:stretch>
        </p:blipFill>
        <p:spPr>
          <a:xfrm>
            <a:off x="1040325" y="18582"/>
            <a:ext cx="9005965" cy="4631476"/>
          </a:xfrm>
          <a:prstGeom prst="rect">
            <a:avLst/>
          </a:prstGeom>
        </p:spPr>
      </p:pic>
      <p:pic>
        <p:nvPicPr>
          <p:cNvPr id="11" name="图片 10">
            <a:extLst>
              <a:ext uri="{FF2B5EF4-FFF2-40B4-BE49-F238E27FC236}">
                <a16:creationId xmlns:a16="http://schemas.microsoft.com/office/drawing/2014/main" id="{23078B71-EEDB-CDCF-9287-AA110D72529B}"/>
              </a:ext>
            </a:extLst>
          </p:cNvPr>
          <p:cNvPicPr>
            <a:picLocks noChangeAspect="1"/>
          </p:cNvPicPr>
          <p:nvPr/>
        </p:nvPicPr>
        <p:blipFill>
          <a:blip r:embed="rId3"/>
          <a:stretch>
            <a:fillRect/>
          </a:stretch>
        </p:blipFill>
        <p:spPr>
          <a:xfrm>
            <a:off x="1040325" y="2494540"/>
            <a:ext cx="2150931" cy="1868920"/>
          </a:xfrm>
          <a:prstGeom prst="rect">
            <a:avLst/>
          </a:prstGeom>
        </p:spPr>
      </p:pic>
      <p:pic>
        <p:nvPicPr>
          <p:cNvPr id="13" name="图片 12">
            <a:extLst>
              <a:ext uri="{FF2B5EF4-FFF2-40B4-BE49-F238E27FC236}">
                <a16:creationId xmlns:a16="http://schemas.microsoft.com/office/drawing/2014/main" id="{747BD712-E565-9F19-8F8E-6D74967C4388}"/>
              </a:ext>
            </a:extLst>
          </p:cNvPr>
          <p:cNvPicPr>
            <a:picLocks noChangeAspect="1"/>
          </p:cNvPicPr>
          <p:nvPr/>
        </p:nvPicPr>
        <p:blipFill>
          <a:blip r:embed="rId4"/>
          <a:stretch>
            <a:fillRect/>
          </a:stretch>
        </p:blipFill>
        <p:spPr>
          <a:xfrm>
            <a:off x="3632134" y="4631476"/>
            <a:ext cx="2743201" cy="2207942"/>
          </a:xfrm>
          <a:prstGeom prst="rect">
            <a:avLst/>
          </a:prstGeom>
        </p:spPr>
      </p:pic>
      <p:sp>
        <p:nvSpPr>
          <p:cNvPr id="14" name="文本框 13">
            <a:extLst>
              <a:ext uri="{FF2B5EF4-FFF2-40B4-BE49-F238E27FC236}">
                <a16:creationId xmlns:a16="http://schemas.microsoft.com/office/drawing/2014/main" id="{6068BF70-66A0-9C81-0D31-CA67F929ECC6}"/>
              </a:ext>
            </a:extLst>
          </p:cNvPr>
          <p:cNvSpPr txBox="1"/>
          <p:nvPr/>
        </p:nvSpPr>
        <p:spPr>
          <a:xfrm>
            <a:off x="523934" y="187724"/>
            <a:ext cx="1630207" cy="369332"/>
          </a:xfrm>
          <a:prstGeom prst="rect">
            <a:avLst/>
          </a:prstGeom>
          <a:noFill/>
        </p:spPr>
        <p:txBody>
          <a:bodyPr wrap="square" rtlCol="0">
            <a:spAutoFit/>
          </a:bodyPr>
          <a:lstStyle/>
          <a:p>
            <a:r>
              <a:rPr lang="en-US" altLang="zh-CN" dirty="0"/>
              <a:t>Training</a:t>
            </a:r>
            <a:endParaRPr lang="zh-CN" altLang="en-US" dirty="0"/>
          </a:p>
        </p:txBody>
      </p:sp>
      <p:pic>
        <p:nvPicPr>
          <p:cNvPr id="19" name="图片 18">
            <a:extLst>
              <a:ext uri="{FF2B5EF4-FFF2-40B4-BE49-F238E27FC236}">
                <a16:creationId xmlns:a16="http://schemas.microsoft.com/office/drawing/2014/main" id="{95A2CEC7-7E33-D7F5-4A88-98823440651E}"/>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979861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AA4D7F-1FCB-9716-03EA-241B2455989B}"/>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3" name="文本框 2">
            <a:extLst>
              <a:ext uri="{FF2B5EF4-FFF2-40B4-BE49-F238E27FC236}">
                <a16:creationId xmlns:a16="http://schemas.microsoft.com/office/drawing/2014/main" id="{2DB4C358-5A2F-AA76-BB23-2B6C53DEF047}"/>
              </a:ext>
            </a:extLst>
          </p:cNvPr>
          <p:cNvSpPr txBox="1"/>
          <p:nvPr/>
        </p:nvSpPr>
        <p:spPr>
          <a:xfrm>
            <a:off x="523934" y="187724"/>
            <a:ext cx="2624993" cy="369332"/>
          </a:xfrm>
          <a:prstGeom prst="rect">
            <a:avLst/>
          </a:prstGeom>
          <a:noFill/>
        </p:spPr>
        <p:txBody>
          <a:bodyPr wrap="square" rtlCol="0">
            <a:spAutoFit/>
          </a:bodyPr>
          <a:lstStyle/>
          <a:p>
            <a:r>
              <a:rPr lang="en-US" altLang="zh-CN" dirty="0"/>
              <a:t>Training</a:t>
            </a:r>
            <a:r>
              <a:rPr lang="zh-CN" altLang="en-US" dirty="0"/>
              <a:t>后移除解码器</a:t>
            </a:r>
          </a:p>
        </p:txBody>
      </p:sp>
      <p:sp>
        <p:nvSpPr>
          <p:cNvPr id="4" name="矩形 3">
            <a:extLst>
              <a:ext uri="{FF2B5EF4-FFF2-40B4-BE49-F238E27FC236}">
                <a16:creationId xmlns:a16="http://schemas.microsoft.com/office/drawing/2014/main" id="{594712AD-D208-3471-4C53-33724FF3036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7DB86A6-A044-6DDB-B678-A124930EA93D}"/>
              </a:ext>
            </a:extLst>
          </p:cNvPr>
          <p:cNvPicPr>
            <a:picLocks noChangeAspect="1"/>
          </p:cNvPicPr>
          <p:nvPr/>
        </p:nvPicPr>
        <p:blipFill>
          <a:blip r:embed="rId2"/>
          <a:stretch>
            <a:fillRect/>
          </a:stretch>
        </p:blipFill>
        <p:spPr>
          <a:xfrm>
            <a:off x="938755" y="929623"/>
            <a:ext cx="9563591" cy="4889751"/>
          </a:xfrm>
          <a:prstGeom prst="rect">
            <a:avLst/>
          </a:prstGeom>
        </p:spPr>
      </p:pic>
      <p:sp>
        <p:nvSpPr>
          <p:cNvPr id="7" name="文本框 6">
            <a:extLst>
              <a:ext uri="{FF2B5EF4-FFF2-40B4-BE49-F238E27FC236}">
                <a16:creationId xmlns:a16="http://schemas.microsoft.com/office/drawing/2014/main" id="{2B238769-D1FA-4119-D707-09DE15D6F778}"/>
              </a:ext>
            </a:extLst>
          </p:cNvPr>
          <p:cNvSpPr txBox="1"/>
          <p:nvPr/>
        </p:nvSpPr>
        <p:spPr>
          <a:xfrm>
            <a:off x="7091142" y="5958739"/>
            <a:ext cx="1083957" cy="369332"/>
          </a:xfrm>
          <a:prstGeom prst="rect">
            <a:avLst/>
          </a:prstGeom>
          <a:noFill/>
        </p:spPr>
        <p:txBody>
          <a:bodyPr wrap="square" rtlCol="0">
            <a:spAutoFit/>
          </a:bodyPr>
          <a:lstStyle/>
          <a:p>
            <a:r>
              <a:rPr lang="en-US" altLang="zh-CN" dirty="0"/>
              <a:t>Fine-tune</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1D98B7CA-D61B-C1C8-C638-4294EE886B2F}"/>
                  </a:ext>
                </a:extLst>
              </p14:cNvPr>
              <p14:cNvContentPartPr/>
              <p14:nvPr/>
            </p14:nvContentPartPr>
            <p14:xfrm>
              <a:off x="1421054" y="4450334"/>
              <a:ext cx="1285920" cy="645840"/>
            </p14:xfrm>
          </p:contentPart>
        </mc:Choice>
        <mc:Fallback xmlns="">
          <p:pic>
            <p:nvPicPr>
              <p:cNvPr id="8" name="墨迹 7">
                <a:extLst>
                  <a:ext uri="{FF2B5EF4-FFF2-40B4-BE49-F238E27FC236}">
                    <a16:creationId xmlns:a16="http://schemas.microsoft.com/office/drawing/2014/main" id="{1D98B7CA-D61B-C1C8-C638-4294EE886B2F}"/>
                  </a:ext>
                </a:extLst>
              </p:cNvPr>
              <p:cNvPicPr/>
              <p:nvPr/>
            </p:nvPicPr>
            <p:blipFill>
              <a:blip r:embed="rId4"/>
              <a:stretch>
                <a:fillRect/>
              </a:stretch>
            </p:blipFill>
            <p:spPr>
              <a:xfrm>
                <a:off x="1414934" y="4444214"/>
                <a:ext cx="1298160" cy="658080"/>
              </a:xfrm>
              <a:prstGeom prst="rect">
                <a:avLst/>
              </a:prstGeom>
            </p:spPr>
          </p:pic>
        </mc:Fallback>
      </mc:AlternateContent>
      <p:pic>
        <p:nvPicPr>
          <p:cNvPr id="9" name="图片 8">
            <a:extLst>
              <a:ext uri="{FF2B5EF4-FFF2-40B4-BE49-F238E27FC236}">
                <a16:creationId xmlns:a16="http://schemas.microsoft.com/office/drawing/2014/main" id="{53E96E4A-0F5A-D4D3-27CF-349BF205FE6A}"/>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404980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B315D7-C8A9-7046-8F58-B685BAB494EE}"/>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pic>
        <p:nvPicPr>
          <p:cNvPr id="4" name="图片 3">
            <a:extLst>
              <a:ext uri="{FF2B5EF4-FFF2-40B4-BE49-F238E27FC236}">
                <a16:creationId xmlns:a16="http://schemas.microsoft.com/office/drawing/2014/main" id="{C63308BB-0A26-83B5-CA6C-D872AAC0FE8B}"/>
              </a:ext>
            </a:extLst>
          </p:cNvPr>
          <p:cNvPicPr>
            <a:picLocks noChangeAspect="1"/>
          </p:cNvPicPr>
          <p:nvPr/>
        </p:nvPicPr>
        <p:blipFill>
          <a:blip r:embed="rId2"/>
          <a:stretch>
            <a:fillRect/>
          </a:stretch>
        </p:blipFill>
        <p:spPr>
          <a:xfrm>
            <a:off x="1983385" y="1663437"/>
            <a:ext cx="7203005" cy="3531125"/>
          </a:xfrm>
          <a:prstGeom prst="rect">
            <a:avLst/>
          </a:prstGeom>
        </p:spPr>
      </p:pic>
      <p:sp>
        <p:nvSpPr>
          <p:cNvPr id="5" name="文本框 4">
            <a:extLst>
              <a:ext uri="{FF2B5EF4-FFF2-40B4-BE49-F238E27FC236}">
                <a16:creationId xmlns:a16="http://schemas.microsoft.com/office/drawing/2014/main" id="{FF3974A4-51BF-B176-706B-BBC8070ED0B2}"/>
              </a:ext>
            </a:extLst>
          </p:cNvPr>
          <p:cNvSpPr txBox="1"/>
          <p:nvPr/>
        </p:nvSpPr>
        <p:spPr>
          <a:xfrm>
            <a:off x="1983385" y="658710"/>
            <a:ext cx="5771015" cy="369332"/>
          </a:xfrm>
          <a:prstGeom prst="rect">
            <a:avLst/>
          </a:prstGeom>
          <a:noFill/>
        </p:spPr>
        <p:txBody>
          <a:bodyPr wrap="square" rtlCol="0">
            <a:spAutoFit/>
          </a:bodyPr>
          <a:lstStyle/>
          <a:p>
            <a:r>
              <a:rPr lang="zh-CN" altLang="en-US" dirty="0"/>
              <a:t>解码器用来生成</a:t>
            </a:r>
          </a:p>
        </p:txBody>
      </p:sp>
      <p:sp>
        <p:nvSpPr>
          <p:cNvPr id="6" name="矩形 5">
            <a:extLst>
              <a:ext uri="{FF2B5EF4-FFF2-40B4-BE49-F238E27FC236}">
                <a16:creationId xmlns:a16="http://schemas.microsoft.com/office/drawing/2014/main" id="{41C49B50-A4CF-0E62-9D98-6C320122FF8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D3D38FCA-64AF-167A-77B8-6F8D865F2798}"/>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475936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F01E3B-8A1D-15BB-E343-A205D0E9FFA1}"/>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pic>
        <p:nvPicPr>
          <p:cNvPr id="4" name="图片 3">
            <a:extLst>
              <a:ext uri="{FF2B5EF4-FFF2-40B4-BE49-F238E27FC236}">
                <a16:creationId xmlns:a16="http://schemas.microsoft.com/office/drawing/2014/main" id="{4D1EC385-8343-09EB-FB29-045A79EDD64D}"/>
              </a:ext>
            </a:extLst>
          </p:cNvPr>
          <p:cNvPicPr>
            <a:picLocks noChangeAspect="1"/>
          </p:cNvPicPr>
          <p:nvPr/>
        </p:nvPicPr>
        <p:blipFill>
          <a:blip r:embed="rId2"/>
          <a:stretch>
            <a:fillRect/>
          </a:stretch>
        </p:blipFill>
        <p:spPr>
          <a:xfrm>
            <a:off x="518511" y="1522822"/>
            <a:ext cx="4187812" cy="4667104"/>
          </a:xfrm>
          <a:prstGeom prst="rect">
            <a:avLst/>
          </a:prstGeom>
        </p:spPr>
      </p:pic>
      <p:pic>
        <p:nvPicPr>
          <p:cNvPr id="6" name="图片 5">
            <a:extLst>
              <a:ext uri="{FF2B5EF4-FFF2-40B4-BE49-F238E27FC236}">
                <a16:creationId xmlns:a16="http://schemas.microsoft.com/office/drawing/2014/main" id="{B58A937F-F40C-D8BB-88C8-42D8AF33298E}"/>
              </a:ext>
            </a:extLst>
          </p:cNvPr>
          <p:cNvPicPr>
            <a:picLocks noChangeAspect="1"/>
          </p:cNvPicPr>
          <p:nvPr/>
        </p:nvPicPr>
        <p:blipFill>
          <a:blip r:embed="rId3"/>
          <a:stretch>
            <a:fillRect/>
          </a:stretch>
        </p:blipFill>
        <p:spPr>
          <a:xfrm>
            <a:off x="5314770" y="1527805"/>
            <a:ext cx="6213384" cy="4126365"/>
          </a:xfrm>
          <a:prstGeom prst="rect">
            <a:avLst/>
          </a:prstGeom>
        </p:spPr>
      </p:pic>
      <p:grpSp>
        <p:nvGrpSpPr>
          <p:cNvPr id="9" name="组合 8">
            <a:extLst>
              <a:ext uri="{FF2B5EF4-FFF2-40B4-BE49-F238E27FC236}">
                <a16:creationId xmlns:a16="http://schemas.microsoft.com/office/drawing/2014/main" id="{3F8D21A2-8F2E-2898-0650-6FCE45CB5FEC}"/>
              </a:ext>
            </a:extLst>
          </p:cNvPr>
          <p:cNvGrpSpPr/>
          <p:nvPr/>
        </p:nvGrpSpPr>
        <p:grpSpPr>
          <a:xfrm>
            <a:off x="6053534" y="4384094"/>
            <a:ext cx="1279800" cy="1146600"/>
            <a:chOff x="6053534" y="4384094"/>
            <a:chExt cx="1279800" cy="114660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528DDD3F-C336-1158-5CBB-BF3A2C874D80}"/>
                    </a:ext>
                  </a:extLst>
                </p14:cNvPr>
                <p14:cNvContentPartPr/>
                <p14:nvPr/>
              </p14:nvContentPartPr>
              <p14:xfrm>
                <a:off x="6130934" y="4384094"/>
                <a:ext cx="1202400" cy="1008720"/>
              </p14:xfrm>
            </p:contentPart>
          </mc:Choice>
          <mc:Fallback xmlns="">
            <p:pic>
              <p:nvPicPr>
                <p:cNvPr id="7" name="墨迹 6">
                  <a:extLst>
                    <a:ext uri="{FF2B5EF4-FFF2-40B4-BE49-F238E27FC236}">
                      <a16:creationId xmlns:a16="http://schemas.microsoft.com/office/drawing/2014/main" id="{528DDD3F-C336-1158-5CBB-BF3A2C874D80}"/>
                    </a:ext>
                  </a:extLst>
                </p:cNvPr>
                <p:cNvPicPr/>
                <p:nvPr/>
              </p:nvPicPr>
              <p:blipFill>
                <a:blip r:embed="rId5"/>
                <a:stretch>
                  <a:fillRect/>
                </a:stretch>
              </p:blipFill>
              <p:spPr>
                <a:xfrm>
                  <a:off x="6124814" y="4377974"/>
                  <a:ext cx="12146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DCCBA780-6C67-686A-CA7E-0E5D5F5C457A}"/>
                    </a:ext>
                  </a:extLst>
                </p14:cNvPr>
                <p14:cNvContentPartPr/>
                <p14:nvPr/>
              </p14:nvContentPartPr>
              <p14:xfrm>
                <a:off x="6053534" y="5250254"/>
                <a:ext cx="385560" cy="280440"/>
              </p14:xfrm>
            </p:contentPart>
          </mc:Choice>
          <mc:Fallback xmlns="">
            <p:pic>
              <p:nvPicPr>
                <p:cNvPr id="8" name="墨迹 7">
                  <a:extLst>
                    <a:ext uri="{FF2B5EF4-FFF2-40B4-BE49-F238E27FC236}">
                      <a16:creationId xmlns:a16="http://schemas.microsoft.com/office/drawing/2014/main" id="{DCCBA780-6C67-686A-CA7E-0E5D5F5C457A}"/>
                    </a:ext>
                  </a:extLst>
                </p:cNvPr>
                <p:cNvPicPr/>
                <p:nvPr/>
              </p:nvPicPr>
              <p:blipFill>
                <a:blip r:embed="rId7"/>
                <a:stretch>
                  <a:fillRect/>
                </a:stretch>
              </p:blipFill>
              <p:spPr>
                <a:xfrm>
                  <a:off x="6047414" y="5244134"/>
                  <a:ext cx="397800" cy="292680"/>
                </a:xfrm>
                <a:prstGeom prst="rect">
                  <a:avLst/>
                </a:prstGeom>
              </p:spPr>
            </p:pic>
          </mc:Fallback>
        </mc:AlternateContent>
      </p:grpSp>
      <p:sp>
        <p:nvSpPr>
          <p:cNvPr id="10" name="文本框 9">
            <a:extLst>
              <a:ext uri="{FF2B5EF4-FFF2-40B4-BE49-F238E27FC236}">
                <a16:creationId xmlns:a16="http://schemas.microsoft.com/office/drawing/2014/main" id="{849E7290-3BF4-B1CC-1206-605A1E84E0DF}"/>
              </a:ext>
            </a:extLst>
          </p:cNvPr>
          <p:cNvSpPr txBox="1"/>
          <p:nvPr/>
        </p:nvSpPr>
        <p:spPr>
          <a:xfrm>
            <a:off x="5314770" y="5820594"/>
            <a:ext cx="4327138" cy="369332"/>
          </a:xfrm>
          <a:prstGeom prst="rect">
            <a:avLst/>
          </a:prstGeom>
          <a:noFill/>
        </p:spPr>
        <p:txBody>
          <a:bodyPr wrap="square" rtlCol="0">
            <a:spAutoFit/>
          </a:bodyPr>
          <a:lstStyle/>
          <a:p>
            <a:r>
              <a:rPr lang="en-US" altLang="zh-CN" dirty="0"/>
              <a:t>Z</a:t>
            </a:r>
            <a:r>
              <a:rPr lang="zh-CN" altLang="en-US" dirty="0"/>
              <a:t>是几维就是几维高斯分布</a:t>
            </a:r>
          </a:p>
        </p:txBody>
      </p:sp>
      <p:sp>
        <p:nvSpPr>
          <p:cNvPr id="11" name="矩形 10">
            <a:extLst>
              <a:ext uri="{FF2B5EF4-FFF2-40B4-BE49-F238E27FC236}">
                <a16:creationId xmlns:a16="http://schemas.microsoft.com/office/drawing/2014/main" id="{7430FDF7-203F-6847-3D4B-093FEFEEDF4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4E4F4B98-D788-05DE-ED2F-A126270F28D7}"/>
              </a:ext>
            </a:extLst>
          </p:cNvPr>
          <p:cNvPicPr>
            <a:picLocks noChangeAspect="1"/>
          </p:cNvPicPr>
          <p:nvPr/>
        </p:nvPicPr>
        <p:blipFill>
          <a:blip r:embed="rId8"/>
          <a:stretch>
            <a:fillRect/>
          </a:stretch>
        </p:blipFill>
        <p:spPr>
          <a:xfrm>
            <a:off x="11265327" y="-2"/>
            <a:ext cx="926672" cy="926672"/>
          </a:xfrm>
          <a:prstGeom prst="rect">
            <a:avLst/>
          </a:prstGeom>
        </p:spPr>
      </p:pic>
      <p:sp>
        <p:nvSpPr>
          <p:cNvPr id="14" name="文本框 13">
            <a:extLst>
              <a:ext uri="{FF2B5EF4-FFF2-40B4-BE49-F238E27FC236}">
                <a16:creationId xmlns:a16="http://schemas.microsoft.com/office/drawing/2014/main" id="{F99BD31A-44E3-A86F-B8DA-EDD5DC72B368}"/>
              </a:ext>
            </a:extLst>
          </p:cNvPr>
          <p:cNvSpPr txBox="1"/>
          <p:nvPr/>
        </p:nvSpPr>
        <p:spPr>
          <a:xfrm>
            <a:off x="518511" y="205354"/>
            <a:ext cx="8579313" cy="1160959"/>
          </a:xfrm>
          <a:prstGeom prst="rect">
            <a:avLst/>
          </a:prstGeom>
          <a:noFill/>
        </p:spPr>
        <p:txBody>
          <a:bodyPr wrap="square">
            <a:spAutoFit/>
          </a:bodyPr>
          <a:lstStyle/>
          <a:p>
            <a:pPr>
              <a:lnSpc>
                <a:spcPct val="150000"/>
              </a:lnSpc>
            </a:pPr>
            <a:r>
              <a:rPr lang="zh-CN" altLang="en-US" sz="1600" dirty="0"/>
              <a:t>满月图编码并解码得到满月的重构图，可以将弦月图编码并解码得到弦月的重构图，但我们取两者编码结果的中间值，并进行解码，</a:t>
            </a:r>
            <a:r>
              <a:rPr lang="en-US" altLang="zh-CN" sz="1600" dirty="0"/>
              <a:t>AE</a:t>
            </a:r>
            <a:r>
              <a:rPr lang="zh-CN" altLang="en-US" sz="1600" dirty="0"/>
              <a:t>却无法保证得到一个凸月，因为给</a:t>
            </a:r>
            <a:r>
              <a:rPr lang="en-US" altLang="zh-CN" sz="1600" dirty="0"/>
              <a:t>AE</a:t>
            </a:r>
            <a:r>
              <a:rPr lang="zh-CN" altLang="en-US" sz="1600" dirty="0"/>
              <a:t>送进一组样本，编码器只能得到一组离散的编码结果，它不能捕捉到这样一个渐变的过程</a:t>
            </a:r>
          </a:p>
        </p:txBody>
      </p:sp>
    </p:spTree>
    <p:extLst>
      <p:ext uri="{BB962C8B-B14F-4D97-AF65-F5344CB8AC3E}">
        <p14:creationId xmlns:p14="http://schemas.microsoft.com/office/powerpoint/2010/main" val="471791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49B5D0-1594-874D-5480-CFD99965A466}"/>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4" name="图片 3">
            <a:extLst>
              <a:ext uri="{FF2B5EF4-FFF2-40B4-BE49-F238E27FC236}">
                <a16:creationId xmlns:a16="http://schemas.microsoft.com/office/drawing/2014/main" id="{F52E672F-1E0C-7039-FA4F-54888FC53BA1}"/>
              </a:ext>
            </a:extLst>
          </p:cNvPr>
          <p:cNvPicPr>
            <a:picLocks noChangeAspect="1"/>
          </p:cNvPicPr>
          <p:nvPr/>
        </p:nvPicPr>
        <p:blipFill>
          <a:blip r:embed="rId2"/>
          <a:stretch>
            <a:fillRect/>
          </a:stretch>
        </p:blipFill>
        <p:spPr>
          <a:xfrm>
            <a:off x="2065833" y="1069878"/>
            <a:ext cx="7235438" cy="4483134"/>
          </a:xfrm>
          <a:prstGeom prst="rect">
            <a:avLst/>
          </a:prstGeom>
        </p:spPr>
      </p:pic>
      <p:sp>
        <p:nvSpPr>
          <p:cNvPr id="5" name="矩形 4">
            <a:extLst>
              <a:ext uri="{FF2B5EF4-FFF2-40B4-BE49-F238E27FC236}">
                <a16:creationId xmlns:a16="http://schemas.microsoft.com/office/drawing/2014/main" id="{52769366-92AB-F715-81D4-6AD1CC0E055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6EB3CCE3-E1F7-DCC1-6924-0C93984FF3E0}"/>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58480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B7AEB2-8A9F-C929-994E-C4F0154655AE}"/>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3" name="图片 2">
            <a:extLst>
              <a:ext uri="{FF2B5EF4-FFF2-40B4-BE49-F238E27FC236}">
                <a16:creationId xmlns:a16="http://schemas.microsoft.com/office/drawing/2014/main" id="{069099CD-268E-E634-1434-AD05EF9A50DB}"/>
              </a:ext>
            </a:extLst>
          </p:cNvPr>
          <p:cNvPicPr>
            <a:picLocks noChangeAspect="1"/>
          </p:cNvPicPr>
          <p:nvPr/>
        </p:nvPicPr>
        <p:blipFill>
          <a:blip r:embed="rId2"/>
          <a:stretch>
            <a:fillRect/>
          </a:stretch>
        </p:blipFill>
        <p:spPr>
          <a:xfrm>
            <a:off x="11265327" y="12110"/>
            <a:ext cx="926672" cy="926672"/>
          </a:xfrm>
          <a:prstGeom prst="rect">
            <a:avLst/>
          </a:prstGeom>
        </p:spPr>
      </p:pic>
      <p:sp>
        <p:nvSpPr>
          <p:cNvPr id="6" name="矩形 5">
            <a:extLst>
              <a:ext uri="{FF2B5EF4-FFF2-40B4-BE49-F238E27FC236}">
                <a16:creationId xmlns:a16="http://schemas.microsoft.com/office/drawing/2014/main" id="{3138F6B1-8A73-C31E-EE67-671B8637ED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D2BA42EC-C990-C89B-9121-9EF76BCB98C4}"/>
              </a:ext>
            </a:extLst>
          </p:cNvPr>
          <p:cNvPicPr>
            <a:picLocks noChangeAspect="1"/>
          </p:cNvPicPr>
          <p:nvPr/>
        </p:nvPicPr>
        <p:blipFill>
          <a:blip r:embed="rId3"/>
          <a:stretch>
            <a:fillRect/>
          </a:stretch>
        </p:blipFill>
        <p:spPr>
          <a:xfrm>
            <a:off x="578630" y="710337"/>
            <a:ext cx="4858000" cy="1682836"/>
          </a:xfrm>
          <a:prstGeom prst="rect">
            <a:avLst/>
          </a:prstGeom>
        </p:spPr>
      </p:pic>
      <p:pic>
        <p:nvPicPr>
          <p:cNvPr id="10" name="图片 9">
            <a:extLst>
              <a:ext uri="{FF2B5EF4-FFF2-40B4-BE49-F238E27FC236}">
                <a16:creationId xmlns:a16="http://schemas.microsoft.com/office/drawing/2014/main" id="{0B560D4E-5BDB-051A-CE0C-2BDBBCF26500}"/>
              </a:ext>
            </a:extLst>
          </p:cNvPr>
          <p:cNvPicPr>
            <a:picLocks noChangeAspect="1"/>
          </p:cNvPicPr>
          <p:nvPr/>
        </p:nvPicPr>
        <p:blipFill>
          <a:blip r:embed="rId4"/>
          <a:stretch>
            <a:fillRect/>
          </a:stretch>
        </p:blipFill>
        <p:spPr>
          <a:xfrm>
            <a:off x="257049" y="3106096"/>
            <a:ext cx="5838951" cy="2717464"/>
          </a:xfrm>
          <a:prstGeom prst="rect">
            <a:avLst/>
          </a:prstGeom>
        </p:spPr>
      </p:pic>
      <p:pic>
        <p:nvPicPr>
          <p:cNvPr id="12" name="图片 11">
            <a:extLst>
              <a:ext uri="{FF2B5EF4-FFF2-40B4-BE49-F238E27FC236}">
                <a16:creationId xmlns:a16="http://schemas.microsoft.com/office/drawing/2014/main" id="{BE40851D-0FB1-172D-2F77-06C867282B2F}"/>
              </a:ext>
            </a:extLst>
          </p:cNvPr>
          <p:cNvPicPr>
            <a:picLocks noChangeAspect="1"/>
          </p:cNvPicPr>
          <p:nvPr/>
        </p:nvPicPr>
        <p:blipFill>
          <a:blip r:embed="rId5"/>
          <a:stretch>
            <a:fillRect/>
          </a:stretch>
        </p:blipFill>
        <p:spPr>
          <a:xfrm>
            <a:off x="6433499" y="3106096"/>
            <a:ext cx="5550185" cy="1695537"/>
          </a:xfrm>
          <a:prstGeom prst="rect">
            <a:avLst/>
          </a:prstGeom>
        </p:spPr>
      </p:pic>
      <p:sp>
        <p:nvSpPr>
          <p:cNvPr id="14" name="文本框 13">
            <a:extLst>
              <a:ext uri="{FF2B5EF4-FFF2-40B4-BE49-F238E27FC236}">
                <a16:creationId xmlns:a16="http://schemas.microsoft.com/office/drawing/2014/main" id="{F2324B2B-0F8A-75A0-94E9-BAF5B16C670D}"/>
              </a:ext>
            </a:extLst>
          </p:cNvPr>
          <p:cNvSpPr txBox="1"/>
          <p:nvPr/>
        </p:nvSpPr>
        <p:spPr>
          <a:xfrm>
            <a:off x="7116877" y="1277769"/>
            <a:ext cx="2861204" cy="369332"/>
          </a:xfrm>
          <a:prstGeom prst="rect">
            <a:avLst/>
          </a:prstGeom>
          <a:noFill/>
        </p:spPr>
        <p:txBody>
          <a:bodyPr wrap="square">
            <a:spAutoFit/>
          </a:bodyPr>
          <a:lstStyle/>
          <a:p>
            <a:r>
              <a:rPr lang="zh-CN" altLang="en-US" dirty="0"/>
              <a:t>不急着分配点 </a:t>
            </a:r>
          </a:p>
        </p:txBody>
      </p:sp>
    </p:spTree>
    <p:extLst>
      <p:ext uri="{BB962C8B-B14F-4D97-AF65-F5344CB8AC3E}">
        <p14:creationId xmlns:p14="http://schemas.microsoft.com/office/powerpoint/2010/main" val="3365776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47A757-875A-C851-E25B-8E92BA732FF2}"/>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pic>
        <p:nvPicPr>
          <p:cNvPr id="4" name="图片 3">
            <a:extLst>
              <a:ext uri="{FF2B5EF4-FFF2-40B4-BE49-F238E27FC236}">
                <a16:creationId xmlns:a16="http://schemas.microsoft.com/office/drawing/2014/main" id="{C45D54B4-09B1-B869-06F8-FA5FA2E3C135}"/>
              </a:ext>
            </a:extLst>
          </p:cNvPr>
          <p:cNvPicPr>
            <a:picLocks noChangeAspect="1"/>
          </p:cNvPicPr>
          <p:nvPr/>
        </p:nvPicPr>
        <p:blipFill>
          <a:blip r:embed="rId2"/>
          <a:stretch>
            <a:fillRect/>
          </a:stretch>
        </p:blipFill>
        <p:spPr>
          <a:xfrm>
            <a:off x="2016523" y="532278"/>
            <a:ext cx="7946045" cy="474621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1A09133D-EC43-916A-33B6-CC37FA69386D}"/>
                  </a:ext>
                </a:extLst>
              </p14:cNvPr>
              <p14:cNvContentPartPr/>
              <p14:nvPr/>
            </p14:nvContentPartPr>
            <p14:xfrm>
              <a:off x="2125574" y="5698094"/>
              <a:ext cx="519480" cy="591840"/>
            </p14:xfrm>
          </p:contentPart>
        </mc:Choice>
        <mc:Fallback xmlns="">
          <p:pic>
            <p:nvPicPr>
              <p:cNvPr id="5" name="墨迹 4">
                <a:extLst>
                  <a:ext uri="{FF2B5EF4-FFF2-40B4-BE49-F238E27FC236}">
                    <a16:creationId xmlns:a16="http://schemas.microsoft.com/office/drawing/2014/main" id="{1A09133D-EC43-916A-33B6-CC37FA69386D}"/>
                  </a:ext>
                </a:extLst>
              </p:cNvPr>
              <p:cNvPicPr/>
              <p:nvPr/>
            </p:nvPicPr>
            <p:blipFill>
              <a:blip r:embed="rId4"/>
              <a:stretch>
                <a:fillRect/>
              </a:stretch>
            </p:blipFill>
            <p:spPr>
              <a:xfrm>
                <a:off x="2119454" y="5691974"/>
                <a:ext cx="5317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25F11927-B434-ACCD-5808-6D18DBE5597C}"/>
                  </a:ext>
                </a:extLst>
              </p14:cNvPr>
              <p14:cNvContentPartPr/>
              <p14:nvPr/>
            </p14:nvContentPartPr>
            <p14:xfrm>
              <a:off x="2264534" y="5891774"/>
              <a:ext cx="259920" cy="147600"/>
            </p14:xfrm>
          </p:contentPart>
        </mc:Choice>
        <mc:Fallback xmlns="">
          <p:pic>
            <p:nvPicPr>
              <p:cNvPr id="6" name="墨迹 5">
                <a:extLst>
                  <a:ext uri="{FF2B5EF4-FFF2-40B4-BE49-F238E27FC236}">
                    <a16:creationId xmlns:a16="http://schemas.microsoft.com/office/drawing/2014/main" id="{25F11927-B434-ACCD-5808-6D18DBE5597C}"/>
                  </a:ext>
                </a:extLst>
              </p:cNvPr>
              <p:cNvPicPr/>
              <p:nvPr/>
            </p:nvPicPr>
            <p:blipFill>
              <a:blip r:embed="rId6"/>
              <a:stretch>
                <a:fillRect/>
              </a:stretch>
            </p:blipFill>
            <p:spPr>
              <a:xfrm>
                <a:off x="2258414" y="5885654"/>
                <a:ext cx="272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2310F473-11E6-B557-83DD-FB82AEDAE5E1}"/>
                  </a:ext>
                </a:extLst>
              </p14:cNvPr>
              <p14:cNvContentPartPr/>
              <p14:nvPr/>
            </p14:nvContentPartPr>
            <p14:xfrm>
              <a:off x="2961134" y="5928134"/>
              <a:ext cx="153360" cy="19080"/>
            </p14:xfrm>
          </p:contentPart>
        </mc:Choice>
        <mc:Fallback xmlns="">
          <p:pic>
            <p:nvPicPr>
              <p:cNvPr id="7" name="墨迹 6">
                <a:extLst>
                  <a:ext uri="{FF2B5EF4-FFF2-40B4-BE49-F238E27FC236}">
                    <a16:creationId xmlns:a16="http://schemas.microsoft.com/office/drawing/2014/main" id="{2310F473-11E6-B557-83DD-FB82AEDAE5E1}"/>
                  </a:ext>
                </a:extLst>
              </p:cNvPr>
              <p:cNvPicPr/>
              <p:nvPr/>
            </p:nvPicPr>
            <p:blipFill>
              <a:blip r:embed="rId8"/>
              <a:stretch>
                <a:fillRect/>
              </a:stretch>
            </p:blipFill>
            <p:spPr>
              <a:xfrm>
                <a:off x="2955014" y="5922014"/>
                <a:ext cx="165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46621B91-2623-8B1F-72E7-B1F937229024}"/>
                  </a:ext>
                </a:extLst>
              </p14:cNvPr>
              <p14:cNvContentPartPr/>
              <p14:nvPr/>
            </p14:nvContentPartPr>
            <p14:xfrm>
              <a:off x="2973014" y="6035054"/>
              <a:ext cx="140040" cy="14760"/>
            </p14:xfrm>
          </p:contentPart>
        </mc:Choice>
        <mc:Fallback xmlns="">
          <p:pic>
            <p:nvPicPr>
              <p:cNvPr id="8" name="墨迹 7">
                <a:extLst>
                  <a:ext uri="{FF2B5EF4-FFF2-40B4-BE49-F238E27FC236}">
                    <a16:creationId xmlns:a16="http://schemas.microsoft.com/office/drawing/2014/main" id="{46621B91-2623-8B1F-72E7-B1F937229024}"/>
                  </a:ext>
                </a:extLst>
              </p:cNvPr>
              <p:cNvPicPr/>
              <p:nvPr/>
            </p:nvPicPr>
            <p:blipFill>
              <a:blip r:embed="rId10"/>
              <a:stretch>
                <a:fillRect/>
              </a:stretch>
            </p:blipFill>
            <p:spPr>
              <a:xfrm>
                <a:off x="2966894" y="6028934"/>
                <a:ext cx="152280" cy="27000"/>
              </a:xfrm>
              <a:prstGeom prst="rect">
                <a:avLst/>
              </a:prstGeom>
            </p:spPr>
          </p:pic>
        </mc:Fallback>
      </mc:AlternateContent>
      <p:grpSp>
        <p:nvGrpSpPr>
          <p:cNvPr id="19" name="组合 18">
            <a:extLst>
              <a:ext uri="{FF2B5EF4-FFF2-40B4-BE49-F238E27FC236}">
                <a16:creationId xmlns:a16="http://schemas.microsoft.com/office/drawing/2014/main" id="{5956FB41-49BD-8D42-414F-4DA51638F053}"/>
              </a:ext>
            </a:extLst>
          </p:cNvPr>
          <p:cNvGrpSpPr/>
          <p:nvPr/>
        </p:nvGrpSpPr>
        <p:grpSpPr>
          <a:xfrm>
            <a:off x="3511934" y="5832374"/>
            <a:ext cx="398160" cy="231840"/>
            <a:chOff x="3511934" y="5832374"/>
            <a:chExt cx="398160" cy="231840"/>
          </a:xfrm>
        </p:grpSpPr>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FB31D4E0-7D76-EECF-B566-811E14EA6C11}"/>
                    </a:ext>
                  </a:extLst>
                </p14:cNvPr>
                <p14:cNvContentPartPr/>
                <p14:nvPr/>
              </p14:nvContentPartPr>
              <p14:xfrm>
                <a:off x="3511934" y="5832374"/>
                <a:ext cx="345600" cy="198000"/>
              </p14:xfrm>
            </p:contentPart>
          </mc:Choice>
          <mc:Fallback xmlns="">
            <p:pic>
              <p:nvPicPr>
                <p:cNvPr id="17" name="墨迹 16">
                  <a:extLst>
                    <a:ext uri="{FF2B5EF4-FFF2-40B4-BE49-F238E27FC236}">
                      <a16:creationId xmlns:a16="http://schemas.microsoft.com/office/drawing/2014/main" id="{FB31D4E0-7D76-EECF-B566-811E14EA6C11}"/>
                    </a:ext>
                  </a:extLst>
                </p:cNvPr>
                <p:cNvPicPr/>
                <p:nvPr/>
              </p:nvPicPr>
              <p:blipFill>
                <a:blip r:embed="rId12"/>
                <a:stretch>
                  <a:fillRect/>
                </a:stretch>
              </p:blipFill>
              <p:spPr>
                <a:xfrm>
                  <a:off x="3505814" y="5826254"/>
                  <a:ext cx="357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5CA39C3F-E68C-F446-A713-ECBCB72136C3}"/>
                    </a:ext>
                  </a:extLst>
                </p14:cNvPr>
                <p14:cNvContentPartPr/>
                <p14:nvPr/>
              </p14:nvContentPartPr>
              <p14:xfrm>
                <a:off x="3887414" y="5988614"/>
                <a:ext cx="22680" cy="75600"/>
              </p14:xfrm>
            </p:contentPart>
          </mc:Choice>
          <mc:Fallback xmlns="">
            <p:pic>
              <p:nvPicPr>
                <p:cNvPr id="18" name="墨迹 17">
                  <a:extLst>
                    <a:ext uri="{FF2B5EF4-FFF2-40B4-BE49-F238E27FC236}">
                      <a16:creationId xmlns:a16="http://schemas.microsoft.com/office/drawing/2014/main" id="{5CA39C3F-E68C-F446-A713-ECBCB72136C3}"/>
                    </a:ext>
                  </a:extLst>
                </p:cNvPr>
                <p:cNvPicPr/>
                <p:nvPr/>
              </p:nvPicPr>
              <p:blipFill>
                <a:blip r:embed="rId14"/>
                <a:stretch>
                  <a:fillRect/>
                </a:stretch>
              </p:blipFill>
              <p:spPr>
                <a:xfrm>
                  <a:off x="3881294" y="5982494"/>
                  <a:ext cx="34920" cy="87840"/>
                </a:xfrm>
                <a:prstGeom prst="rect">
                  <a:avLst/>
                </a:prstGeom>
              </p:spPr>
            </p:pic>
          </mc:Fallback>
        </mc:AlternateContent>
      </p:grpSp>
      <p:grpSp>
        <p:nvGrpSpPr>
          <p:cNvPr id="22" name="组合 21">
            <a:extLst>
              <a:ext uri="{FF2B5EF4-FFF2-40B4-BE49-F238E27FC236}">
                <a16:creationId xmlns:a16="http://schemas.microsoft.com/office/drawing/2014/main" id="{BC0EBBCB-8DFF-4F58-D062-885CD1215680}"/>
              </a:ext>
            </a:extLst>
          </p:cNvPr>
          <p:cNvGrpSpPr/>
          <p:nvPr/>
        </p:nvGrpSpPr>
        <p:grpSpPr>
          <a:xfrm>
            <a:off x="4232654" y="5837054"/>
            <a:ext cx="162360" cy="278640"/>
            <a:chOff x="4232654" y="5837054"/>
            <a:chExt cx="162360" cy="278640"/>
          </a:xfrm>
        </p:grpSpPr>
        <mc:AlternateContent xmlns:mc="http://schemas.openxmlformats.org/markup-compatibility/2006" xmlns:p14="http://schemas.microsoft.com/office/powerpoint/2010/main">
          <mc:Choice Requires="p14">
            <p:contentPart p14:bwMode="auto" r:id="rId15">
              <p14:nvContentPartPr>
                <p14:cNvPr id="20" name="墨迹 19">
                  <a:extLst>
                    <a:ext uri="{FF2B5EF4-FFF2-40B4-BE49-F238E27FC236}">
                      <a16:creationId xmlns:a16="http://schemas.microsoft.com/office/drawing/2014/main" id="{812D4E6D-CD04-3DE4-D1DB-3908C25AB024}"/>
                    </a:ext>
                  </a:extLst>
                </p14:cNvPr>
                <p14:cNvContentPartPr/>
                <p14:nvPr/>
              </p14:nvContentPartPr>
              <p14:xfrm>
                <a:off x="4232654" y="5928134"/>
                <a:ext cx="162360" cy="2880"/>
              </p14:xfrm>
            </p:contentPart>
          </mc:Choice>
          <mc:Fallback xmlns="">
            <p:pic>
              <p:nvPicPr>
                <p:cNvPr id="20" name="墨迹 19">
                  <a:extLst>
                    <a:ext uri="{FF2B5EF4-FFF2-40B4-BE49-F238E27FC236}">
                      <a16:creationId xmlns:a16="http://schemas.microsoft.com/office/drawing/2014/main" id="{812D4E6D-CD04-3DE4-D1DB-3908C25AB024}"/>
                    </a:ext>
                  </a:extLst>
                </p:cNvPr>
                <p:cNvPicPr/>
                <p:nvPr/>
              </p:nvPicPr>
              <p:blipFill>
                <a:blip r:embed="rId16"/>
                <a:stretch>
                  <a:fillRect/>
                </a:stretch>
              </p:blipFill>
              <p:spPr>
                <a:xfrm>
                  <a:off x="4226534" y="5922014"/>
                  <a:ext cx="1746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墨迹 20">
                  <a:extLst>
                    <a:ext uri="{FF2B5EF4-FFF2-40B4-BE49-F238E27FC236}">
                      <a16:creationId xmlns:a16="http://schemas.microsoft.com/office/drawing/2014/main" id="{127FF84D-AAC4-7741-2283-D63F5E9BAAE1}"/>
                    </a:ext>
                  </a:extLst>
                </p14:cNvPr>
                <p14:cNvContentPartPr/>
                <p14:nvPr/>
              </p14:nvContentPartPr>
              <p14:xfrm>
                <a:off x="4326614" y="5837054"/>
                <a:ext cx="39600" cy="278640"/>
              </p14:xfrm>
            </p:contentPart>
          </mc:Choice>
          <mc:Fallback xmlns="">
            <p:pic>
              <p:nvPicPr>
                <p:cNvPr id="21" name="墨迹 20">
                  <a:extLst>
                    <a:ext uri="{FF2B5EF4-FFF2-40B4-BE49-F238E27FC236}">
                      <a16:creationId xmlns:a16="http://schemas.microsoft.com/office/drawing/2014/main" id="{127FF84D-AAC4-7741-2283-D63F5E9BAAE1}"/>
                    </a:ext>
                  </a:extLst>
                </p:cNvPr>
                <p:cNvPicPr/>
                <p:nvPr/>
              </p:nvPicPr>
              <p:blipFill>
                <a:blip r:embed="rId18"/>
                <a:stretch>
                  <a:fillRect/>
                </a:stretch>
              </p:blipFill>
              <p:spPr>
                <a:xfrm>
                  <a:off x="4320494" y="5830934"/>
                  <a:ext cx="51840" cy="290880"/>
                </a:xfrm>
                <a:prstGeom prst="rect">
                  <a:avLst/>
                </a:prstGeom>
              </p:spPr>
            </p:pic>
          </mc:Fallback>
        </mc:AlternateContent>
      </p:grpSp>
      <p:grpSp>
        <p:nvGrpSpPr>
          <p:cNvPr id="36" name="组合 35">
            <a:extLst>
              <a:ext uri="{FF2B5EF4-FFF2-40B4-BE49-F238E27FC236}">
                <a16:creationId xmlns:a16="http://schemas.microsoft.com/office/drawing/2014/main" id="{14BB1946-6C6F-2FDA-A21B-CA0C3E20BF56}"/>
              </a:ext>
            </a:extLst>
          </p:cNvPr>
          <p:cNvGrpSpPr/>
          <p:nvPr/>
        </p:nvGrpSpPr>
        <p:grpSpPr>
          <a:xfrm>
            <a:off x="6266654" y="6043334"/>
            <a:ext cx="55440" cy="102240"/>
            <a:chOff x="6266654" y="6043334"/>
            <a:chExt cx="55440" cy="102240"/>
          </a:xfrm>
        </p:grpSpPr>
        <mc:AlternateContent xmlns:mc="http://schemas.openxmlformats.org/markup-compatibility/2006" xmlns:p14="http://schemas.microsoft.com/office/powerpoint/2010/main">
          <mc:Choice Requires="p14">
            <p:contentPart p14:bwMode="auto" r:id="rId19">
              <p14:nvContentPartPr>
                <p14:cNvPr id="33" name="墨迹 32">
                  <a:extLst>
                    <a:ext uri="{FF2B5EF4-FFF2-40B4-BE49-F238E27FC236}">
                      <a16:creationId xmlns:a16="http://schemas.microsoft.com/office/drawing/2014/main" id="{55D10E0F-0518-D8F3-44AB-805A2144675E}"/>
                    </a:ext>
                  </a:extLst>
                </p14:cNvPr>
                <p14:cNvContentPartPr/>
                <p14:nvPr/>
              </p14:nvContentPartPr>
              <p14:xfrm>
                <a:off x="6321734" y="6043334"/>
                <a:ext cx="360" cy="360"/>
              </p14:xfrm>
            </p:contentPart>
          </mc:Choice>
          <mc:Fallback xmlns="">
            <p:pic>
              <p:nvPicPr>
                <p:cNvPr id="33" name="墨迹 32">
                  <a:extLst>
                    <a:ext uri="{FF2B5EF4-FFF2-40B4-BE49-F238E27FC236}">
                      <a16:creationId xmlns:a16="http://schemas.microsoft.com/office/drawing/2014/main" id="{55D10E0F-0518-D8F3-44AB-805A2144675E}"/>
                    </a:ext>
                  </a:extLst>
                </p:cNvPr>
                <p:cNvPicPr/>
                <p:nvPr/>
              </p:nvPicPr>
              <p:blipFill>
                <a:blip r:embed="rId20"/>
                <a:stretch>
                  <a:fillRect/>
                </a:stretch>
              </p:blipFill>
              <p:spPr>
                <a:xfrm>
                  <a:off x="6315614" y="603721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墨迹 33">
                  <a:extLst>
                    <a:ext uri="{FF2B5EF4-FFF2-40B4-BE49-F238E27FC236}">
                      <a16:creationId xmlns:a16="http://schemas.microsoft.com/office/drawing/2014/main" id="{DFE757CA-1E10-D1DD-0725-4247196967AC}"/>
                    </a:ext>
                  </a:extLst>
                </p14:cNvPr>
                <p14:cNvContentPartPr/>
                <p14:nvPr/>
              </p14:nvContentPartPr>
              <p14:xfrm>
                <a:off x="6266654" y="6043334"/>
                <a:ext cx="55440" cy="102240"/>
              </p14:xfrm>
            </p:contentPart>
          </mc:Choice>
          <mc:Fallback xmlns="">
            <p:pic>
              <p:nvPicPr>
                <p:cNvPr id="34" name="墨迹 33">
                  <a:extLst>
                    <a:ext uri="{FF2B5EF4-FFF2-40B4-BE49-F238E27FC236}">
                      <a16:creationId xmlns:a16="http://schemas.microsoft.com/office/drawing/2014/main" id="{DFE757CA-1E10-D1DD-0725-4247196967AC}"/>
                    </a:ext>
                  </a:extLst>
                </p:cNvPr>
                <p:cNvPicPr/>
                <p:nvPr/>
              </p:nvPicPr>
              <p:blipFill>
                <a:blip r:embed="rId22"/>
                <a:stretch>
                  <a:fillRect/>
                </a:stretch>
              </p:blipFill>
              <p:spPr>
                <a:xfrm>
                  <a:off x="6260534" y="6037214"/>
                  <a:ext cx="67680" cy="11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5" name="墨迹 34">
                <a:extLst>
                  <a:ext uri="{FF2B5EF4-FFF2-40B4-BE49-F238E27FC236}">
                    <a16:creationId xmlns:a16="http://schemas.microsoft.com/office/drawing/2014/main" id="{BEAE3BD2-97CC-1A92-028C-0A5CBD5CC9CE}"/>
                  </a:ext>
                </a:extLst>
              </p14:cNvPr>
              <p14:cNvContentPartPr/>
              <p14:nvPr/>
            </p14:nvContentPartPr>
            <p14:xfrm>
              <a:off x="6496334" y="5963054"/>
              <a:ext cx="212400" cy="176760"/>
            </p14:xfrm>
          </p:contentPart>
        </mc:Choice>
        <mc:Fallback xmlns="">
          <p:pic>
            <p:nvPicPr>
              <p:cNvPr id="35" name="墨迹 34">
                <a:extLst>
                  <a:ext uri="{FF2B5EF4-FFF2-40B4-BE49-F238E27FC236}">
                    <a16:creationId xmlns:a16="http://schemas.microsoft.com/office/drawing/2014/main" id="{BEAE3BD2-97CC-1A92-028C-0A5CBD5CC9CE}"/>
                  </a:ext>
                </a:extLst>
              </p:cNvPr>
              <p:cNvPicPr/>
              <p:nvPr/>
            </p:nvPicPr>
            <p:blipFill>
              <a:blip r:embed="rId24"/>
              <a:stretch>
                <a:fillRect/>
              </a:stretch>
            </p:blipFill>
            <p:spPr>
              <a:xfrm>
                <a:off x="6490214" y="5956934"/>
                <a:ext cx="224640" cy="189000"/>
              </a:xfrm>
              <a:prstGeom prst="rect">
                <a:avLst/>
              </a:prstGeom>
            </p:spPr>
          </p:pic>
        </mc:Fallback>
      </mc:AlternateContent>
      <p:grpSp>
        <p:nvGrpSpPr>
          <p:cNvPr id="59" name="组合 58">
            <a:extLst>
              <a:ext uri="{FF2B5EF4-FFF2-40B4-BE49-F238E27FC236}">
                <a16:creationId xmlns:a16="http://schemas.microsoft.com/office/drawing/2014/main" id="{E499B6E4-7E7B-70FA-829B-AA32ED446452}"/>
              </a:ext>
            </a:extLst>
          </p:cNvPr>
          <p:cNvGrpSpPr/>
          <p:nvPr/>
        </p:nvGrpSpPr>
        <p:grpSpPr>
          <a:xfrm>
            <a:off x="3281894" y="6192014"/>
            <a:ext cx="812160" cy="595800"/>
            <a:chOff x="3281894" y="6192014"/>
            <a:chExt cx="812160" cy="595800"/>
          </a:xfrm>
        </p:grpSpPr>
        <mc:AlternateContent xmlns:mc="http://schemas.openxmlformats.org/markup-compatibility/2006" xmlns:p14="http://schemas.microsoft.com/office/powerpoint/2010/main">
          <mc:Choice Requires="p14">
            <p:contentPart p14:bwMode="auto" r:id="rId25">
              <p14:nvContentPartPr>
                <p14:cNvPr id="38" name="墨迹 37">
                  <a:extLst>
                    <a:ext uri="{FF2B5EF4-FFF2-40B4-BE49-F238E27FC236}">
                      <a16:creationId xmlns:a16="http://schemas.microsoft.com/office/drawing/2014/main" id="{09B87129-F89E-3EA4-3082-6654076AF013}"/>
                    </a:ext>
                  </a:extLst>
                </p14:cNvPr>
                <p14:cNvContentPartPr/>
                <p14:nvPr/>
              </p14:nvContentPartPr>
              <p14:xfrm>
                <a:off x="3342374" y="6192014"/>
                <a:ext cx="624600" cy="94680"/>
              </p14:xfrm>
            </p:contentPart>
          </mc:Choice>
          <mc:Fallback xmlns="">
            <p:pic>
              <p:nvPicPr>
                <p:cNvPr id="38" name="墨迹 37">
                  <a:extLst>
                    <a:ext uri="{FF2B5EF4-FFF2-40B4-BE49-F238E27FC236}">
                      <a16:creationId xmlns:a16="http://schemas.microsoft.com/office/drawing/2014/main" id="{09B87129-F89E-3EA4-3082-6654076AF013}"/>
                    </a:ext>
                  </a:extLst>
                </p:cNvPr>
                <p:cNvPicPr/>
                <p:nvPr/>
              </p:nvPicPr>
              <p:blipFill>
                <a:blip r:embed="rId26"/>
                <a:stretch>
                  <a:fillRect/>
                </a:stretch>
              </p:blipFill>
              <p:spPr>
                <a:xfrm>
                  <a:off x="3333734" y="6183374"/>
                  <a:ext cx="6422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墨迹 38">
                  <a:extLst>
                    <a:ext uri="{FF2B5EF4-FFF2-40B4-BE49-F238E27FC236}">
                      <a16:creationId xmlns:a16="http://schemas.microsoft.com/office/drawing/2014/main" id="{57249475-FE8B-AE2B-873E-5E5AF535BAEF}"/>
                    </a:ext>
                  </a:extLst>
                </p14:cNvPr>
                <p14:cNvContentPartPr/>
                <p14:nvPr/>
              </p14:nvContentPartPr>
              <p14:xfrm>
                <a:off x="3281894" y="6534734"/>
                <a:ext cx="60120" cy="17280"/>
              </p14:xfrm>
            </p:contentPart>
          </mc:Choice>
          <mc:Fallback xmlns="">
            <p:pic>
              <p:nvPicPr>
                <p:cNvPr id="39" name="墨迹 38">
                  <a:extLst>
                    <a:ext uri="{FF2B5EF4-FFF2-40B4-BE49-F238E27FC236}">
                      <a16:creationId xmlns:a16="http://schemas.microsoft.com/office/drawing/2014/main" id="{57249475-FE8B-AE2B-873E-5E5AF535BAEF}"/>
                    </a:ext>
                  </a:extLst>
                </p:cNvPr>
                <p:cNvPicPr/>
                <p:nvPr/>
              </p:nvPicPr>
              <p:blipFill>
                <a:blip r:embed="rId28"/>
                <a:stretch>
                  <a:fillRect/>
                </a:stretch>
              </p:blipFill>
              <p:spPr>
                <a:xfrm>
                  <a:off x="3273254" y="6526094"/>
                  <a:ext cx="77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墨迹 39">
                  <a:extLst>
                    <a:ext uri="{FF2B5EF4-FFF2-40B4-BE49-F238E27FC236}">
                      <a16:creationId xmlns:a16="http://schemas.microsoft.com/office/drawing/2014/main" id="{B2CD1E32-7D54-0844-4AF2-835F6A2B60C7}"/>
                    </a:ext>
                  </a:extLst>
                </p14:cNvPr>
                <p14:cNvContentPartPr/>
                <p14:nvPr/>
              </p14:nvContentPartPr>
              <p14:xfrm>
                <a:off x="3330134" y="6491174"/>
                <a:ext cx="51840" cy="154080"/>
              </p14:xfrm>
            </p:contentPart>
          </mc:Choice>
          <mc:Fallback xmlns="">
            <p:pic>
              <p:nvPicPr>
                <p:cNvPr id="40" name="墨迹 39">
                  <a:extLst>
                    <a:ext uri="{FF2B5EF4-FFF2-40B4-BE49-F238E27FC236}">
                      <a16:creationId xmlns:a16="http://schemas.microsoft.com/office/drawing/2014/main" id="{B2CD1E32-7D54-0844-4AF2-835F6A2B60C7}"/>
                    </a:ext>
                  </a:extLst>
                </p:cNvPr>
                <p:cNvPicPr/>
                <p:nvPr/>
              </p:nvPicPr>
              <p:blipFill>
                <a:blip r:embed="rId30"/>
                <a:stretch>
                  <a:fillRect/>
                </a:stretch>
              </p:blipFill>
              <p:spPr>
                <a:xfrm>
                  <a:off x="3321494" y="6482534"/>
                  <a:ext cx="69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墨迹 40">
                  <a:extLst>
                    <a:ext uri="{FF2B5EF4-FFF2-40B4-BE49-F238E27FC236}">
                      <a16:creationId xmlns:a16="http://schemas.microsoft.com/office/drawing/2014/main" id="{EE746164-3A33-283A-50D5-24B9BAF59931}"/>
                    </a:ext>
                  </a:extLst>
                </p14:cNvPr>
                <p14:cNvContentPartPr/>
                <p14:nvPr/>
              </p14:nvContentPartPr>
              <p14:xfrm>
                <a:off x="3422654" y="6442934"/>
                <a:ext cx="206280" cy="284040"/>
              </p14:xfrm>
            </p:contentPart>
          </mc:Choice>
          <mc:Fallback xmlns="">
            <p:pic>
              <p:nvPicPr>
                <p:cNvPr id="41" name="墨迹 40">
                  <a:extLst>
                    <a:ext uri="{FF2B5EF4-FFF2-40B4-BE49-F238E27FC236}">
                      <a16:creationId xmlns:a16="http://schemas.microsoft.com/office/drawing/2014/main" id="{EE746164-3A33-283A-50D5-24B9BAF59931}"/>
                    </a:ext>
                  </a:extLst>
                </p:cNvPr>
                <p:cNvPicPr/>
                <p:nvPr/>
              </p:nvPicPr>
              <p:blipFill>
                <a:blip r:embed="rId32"/>
                <a:stretch>
                  <a:fillRect/>
                </a:stretch>
              </p:blipFill>
              <p:spPr>
                <a:xfrm>
                  <a:off x="3414014" y="6433934"/>
                  <a:ext cx="2239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墨迹 41">
                  <a:extLst>
                    <a:ext uri="{FF2B5EF4-FFF2-40B4-BE49-F238E27FC236}">
                      <a16:creationId xmlns:a16="http://schemas.microsoft.com/office/drawing/2014/main" id="{966CC245-6E01-FD9B-D48D-5778BFCD6255}"/>
                    </a:ext>
                  </a:extLst>
                </p14:cNvPr>
                <p14:cNvContentPartPr/>
                <p14:nvPr/>
              </p14:nvContentPartPr>
              <p14:xfrm>
                <a:off x="3451094" y="6503414"/>
                <a:ext cx="28800" cy="66240"/>
              </p14:xfrm>
            </p:contentPart>
          </mc:Choice>
          <mc:Fallback xmlns="">
            <p:pic>
              <p:nvPicPr>
                <p:cNvPr id="42" name="墨迹 41">
                  <a:extLst>
                    <a:ext uri="{FF2B5EF4-FFF2-40B4-BE49-F238E27FC236}">
                      <a16:creationId xmlns:a16="http://schemas.microsoft.com/office/drawing/2014/main" id="{966CC245-6E01-FD9B-D48D-5778BFCD6255}"/>
                    </a:ext>
                  </a:extLst>
                </p:cNvPr>
                <p:cNvPicPr/>
                <p:nvPr/>
              </p:nvPicPr>
              <p:blipFill>
                <a:blip r:embed="rId34"/>
                <a:stretch>
                  <a:fillRect/>
                </a:stretch>
              </p:blipFill>
              <p:spPr>
                <a:xfrm>
                  <a:off x="3442454" y="6494774"/>
                  <a:ext cx="46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墨迹 42">
                  <a:extLst>
                    <a:ext uri="{FF2B5EF4-FFF2-40B4-BE49-F238E27FC236}">
                      <a16:creationId xmlns:a16="http://schemas.microsoft.com/office/drawing/2014/main" id="{BEC824EC-E886-EAA9-7496-3540C7128AF7}"/>
                    </a:ext>
                  </a:extLst>
                </p14:cNvPr>
                <p14:cNvContentPartPr/>
                <p14:nvPr/>
              </p14:nvContentPartPr>
              <p14:xfrm>
                <a:off x="3463694" y="6548054"/>
                <a:ext cx="76680" cy="107280"/>
              </p14:xfrm>
            </p:contentPart>
          </mc:Choice>
          <mc:Fallback xmlns="">
            <p:pic>
              <p:nvPicPr>
                <p:cNvPr id="43" name="墨迹 42">
                  <a:extLst>
                    <a:ext uri="{FF2B5EF4-FFF2-40B4-BE49-F238E27FC236}">
                      <a16:creationId xmlns:a16="http://schemas.microsoft.com/office/drawing/2014/main" id="{BEC824EC-E886-EAA9-7496-3540C7128AF7}"/>
                    </a:ext>
                  </a:extLst>
                </p:cNvPr>
                <p:cNvPicPr/>
                <p:nvPr/>
              </p:nvPicPr>
              <p:blipFill>
                <a:blip r:embed="rId36"/>
                <a:stretch>
                  <a:fillRect/>
                </a:stretch>
              </p:blipFill>
              <p:spPr>
                <a:xfrm>
                  <a:off x="3454694" y="6539054"/>
                  <a:ext cx="943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墨迹 48">
                  <a:extLst>
                    <a:ext uri="{FF2B5EF4-FFF2-40B4-BE49-F238E27FC236}">
                      <a16:creationId xmlns:a16="http://schemas.microsoft.com/office/drawing/2014/main" id="{16E5EB1B-BE58-C743-3D77-A2C354CB1728}"/>
                    </a:ext>
                  </a:extLst>
                </p14:cNvPr>
                <p14:cNvContentPartPr/>
                <p14:nvPr/>
              </p14:nvContentPartPr>
              <p14:xfrm>
                <a:off x="3683654" y="6436814"/>
                <a:ext cx="95040" cy="104040"/>
              </p14:xfrm>
            </p:contentPart>
          </mc:Choice>
          <mc:Fallback xmlns="">
            <p:pic>
              <p:nvPicPr>
                <p:cNvPr id="49" name="墨迹 48">
                  <a:extLst>
                    <a:ext uri="{FF2B5EF4-FFF2-40B4-BE49-F238E27FC236}">
                      <a16:creationId xmlns:a16="http://schemas.microsoft.com/office/drawing/2014/main" id="{16E5EB1B-BE58-C743-3D77-A2C354CB1728}"/>
                    </a:ext>
                  </a:extLst>
                </p:cNvPr>
                <p:cNvPicPr/>
                <p:nvPr/>
              </p:nvPicPr>
              <p:blipFill>
                <a:blip r:embed="rId38"/>
                <a:stretch>
                  <a:fillRect/>
                </a:stretch>
              </p:blipFill>
              <p:spPr>
                <a:xfrm>
                  <a:off x="3675014" y="6428174"/>
                  <a:ext cx="1126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墨迹 49">
                  <a:extLst>
                    <a:ext uri="{FF2B5EF4-FFF2-40B4-BE49-F238E27FC236}">
                      <a16:creationId xmlns:a16="http://schemas.microsoft.com/office/drawing/2014/main" id="{0247459C-EAE5-9DE9-4269-60F7686462B5}"/>
                    </a:ext>
                  </a:extLst>
                </p14:cNvPr>
                <p14:cNvContentPartPr/>
                <p14:nvPr/>
              </p14:nvContentPartPr>
              <p14:xfrm>
                <a:off x="3725414" y="6521774"/>
                <a:ext cx="17280" cy="266040"/>
              </p14:xfrm>
            </p:contentPart>
          </mc:Choice>
          <mc:Fallback xmlns="">
            <p:pic>
              <p:nvPicPr>
                <p:cNvPr id="50" name="墨迹 49">
                  <a:extLst>
                    <a:ext uri="{FF2B5EF4-FFF2-40B4-BE49-F238E27FC236}">
                      <a16:creationId xmlns:a16="http://schemas.microsoft.com/office/drawing/2014/main" id="{0247459C-EAE5-9DE9-4269-60F7686462B5}"/>
                    </a:ext>
                  </a:extLst>
                </p:cNvPr>
                <p:cNvPicPr/>
                <p:nvPr/>
              </p:nvPicPr>
              <p:blipFill>
                <a:blip r:embed="rId40"/>
                <a:stretch>
                  <a:fillRect/>
                </a:stretch>
              </p:blipFill>
              <p:spPr>
                <a:xfrm>
                  <a:off x="3716774" y="6512774"/>
                  <a:ext cx="349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墨迹 50">
                  <a:extLst>
                    <a:ext uri="{FF2B5EF4-FFF2-40B4-BE49-F238E27FC236}">
                      <a16:creationId xmlns:a16="http://schemas.microsoft.com/office/drawing/2014/main" id="{C2DF570F-A89D-33FE-645A-70D39F943F53}"/>
                    </a:ext>
                  </a:extLst>
                </p14:cNvPr>
                <p14:cNvContentPartPr/>
                <p14:nvPr/>
              </p14:nvContentPartPr>
              <p14:xfrm>
                <a:off x="3875174" y="6436454"/>
                <a:ext cx="96480" cy="19080"/>
              </p14:xfrm>
            </p:contentPart>
          </mc:Choice>
          <mc:Fallback xmlns="">
            <p:pic>
              <p:nvPicPr>
                <p:cNvPr id="51" name="墨迹 50">
                  <a:extLst>
                    <a:ext uri="{FF2B5EF4-FFF2-40B4-BE49-F238E27FC236}">
                      <a16:creationId xmlns:a16="http://schemas.microsoft.com/office/drawing/2014/main" id="{C2DF570F-A89D-33FE-645A-70D39F943F53}"/>
                    </a:ext>
                  </a:extLst>
                </p:cNvPr>
                <p:cNvPicPr/>
                <p:nvPr/>
              </p:nvPicPr>
              <p:blipFill>
                <a:blip r:embed="rId42"/>
                <a:stretch>
                  <a:fillRect/>
                </a:stretch>
              </p:blipFill>
              <p:spPr>
                <a:xfrm>
                  <a:off x="3866534" y="6427454"/>
                  <a:ext cx="11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墨迹 51">
                  <a:extLst>
                    <a:ext uri="{FF2B5EF4-FFF2-40B4-BE49-F238E27FC236}">
                      <a16:creationId xmlns:a16="http://schemas.microsoft.com/office/drawing/2014/main" id="{8B1DBD4A-A01E-A6D8-DA5B-FCCD3D306576}"/>
                    </a:ext>
                  </a:extLst>
                </p14:cNvPr>
                <p14:cNvContentPartPr/>
                <p14:nvPr/>
              </p14:nvContentPartPr>
              <p14:xfrm>
                <a:off x="3910814" y="6382454"/>
                <a:ext cx="25560" cy="348840"/>
              </p14:xfrm>
            </p:contentPart>
          </mc:Choice>
          <mc:Fallback xmlns="">
            <p:pic>
              <p:nvPicPr>
                <p:cNvPr id="52" name="墨迹 51">
                  <a:extLst>
                    <a:ext uri="{FF2B5EF4-FFF2-40B4-BE49-F238E27FC236}">
                      <a16:creationId xmlns:a16="http://schemas.microsoft.com/office/drawing/2014/main" id="{8B1DBD4A-A01E-A6D8-DA5B-FCCD3D306576}"/>
                    </a:ext>
                  </a:extLst>
                </p:cNvPr>
                <p:cNvPicPr/>
                <p:nvPr/>
              </p:nvPicPr>
              <p:blipFill>
                <a:blip r:embed="rId44"/>
                <a:stretch>
                  <a:fillRect/>
                </a:stretch>
              </p:blipFill>
              <p:spPr>
                <a:xfrm>
                  <a:off x="3902174" y="6373454"/>
                  <a:ext cx="432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墨迹 52">
                  <a:extLst>
                    <a:ext uri="{FF2B5EF4-FFF2-40B4-BE49-F238E27FC236}">
                      <a16:creationId xmlns:a16="http://schemas.microsoft.com/office/drawing/2014/main" id="{9AFDEF6C-5B27-FF6C-4941-EC05E6A26C67}"/>
                    </a:ext>
                  </a:extLst>
                </p14:cNvPr>
                <p14:cNvContentPartPr/>
                <p14:nvPr/>
              </p14:nvContentPartPr>
              <p14:xfrm>
                <a:off x="3923774" y="6490814"/>
                <a:ext cx="62280" cy="255600"/>
              </p14:xfrm>
            </p:contentPart>
          </mc:Choice>
          <mc:Fallback xmlns="">
            <p:pic>
              <p:nvPicPr>
                <p:cNvPr id="53" name="墨迹 52">
                  <a:extLst>
                    <a:ext uri="{FF2B5EF4-FFF2-40B4-BE49-F238E27FC236}">
                      <a16:creationId xmlns:a16="http://schemas.microsoft.com/office/drawing/2014/main" id="{9AFDEF6C-5B27-FF6C-4941-EC05E6A26C67}"/>
                    </a:ext>
                  </a:extLst>
                </p:cNvPr>
                <p:cNvPicPr/>
                <p:nvPr/>
              </p:nvPicPr>
              <p:blipFill>
                <a:blip r:embed="rId46"/>
                <a:stretch>
                  <a:fillRect/>
                </a:stretch>
              </p:blipFill>
              <p:spPr>
                <a:xfrm>
                  <a:off x="3914774" y="6481814"/>
                  <a:ext cx="79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墨迹 53">
                  <a:extLst>
                    <a:ext uri="{FF2B5EF4-FFF2-40B4-BE49-F238E27FC236}">
                      <a16:creationId xmlns:a16="http://schemas.microsoft.com/office/drawing/2014/main" id="{7B9AADA9-CAF9-F75D-A88C-FC58844D4DCA}"/>
                    </a:ext>
                  </a:extLst>
                </p14:cNvPr>
                <p14:cNvContentPartPr/>
                <p14:nvPr/>
              </p14:nvContentPartPr>
              <p14:xfrm>
                <a:off x="3873734" y="6587294"/>
                <a:ext cx="65520" cy="107640"/>
              </p14:xfrm>
            </p:contentPart>
          </mc:Choice>
          <mc:Fallback xmlns="">
            <p:pic>
              <p:nvPicPr>
                <p:cNvPr id="54" name="墨迹 53">
                  <a:extLst>
                    <a:ext uri="{FF2B5EF4-FFF2-40B4-BE49-F238E27FC236}">
                      <a16:creationId xmlns:a16="http://schemas.microsoft.com/office/drawing/2014/main" id="{7B9AADA9-CAF9-F75D-A88C-FC58844D4DCA}"/>
                    </a:ext>
                  </a:extLst>
                </p:cNvPr>
                <p:cNvPicPr/>
                <p:nvPr/>
              </p:nvPicPr>
              <p:blipFill>
                <a:blip r:embed="rId48"/>
                <a:stretch>
                  <a:fillRect/>
                </a:stretch>
              </p:blipFill>
              <p:spPr>
                <a:xfrm>
                  <a:off x="3864734" y="6578294"/>
                  <a:ext cx="83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墨迹 54">
                  <a:extLst>
                    <a:ext uri="{FF2B5EF4-FFF2-40B4-BE49-F238E27FC236}">
                      <a16:creationId xmlns:a16="http://schemas.microsoft.com/office/drawing/2014/main" id="{0F290F8A-E5D2-DA90-CD8F-58ABD827842E}"/>
                    </a:ext>
                  </a:extLst>
                </p14:cNvPr>
                <p14:cNvContentPartPr/>
                <p14:nvPr/>
              </p14:nvContentPartPr>
              <p14:xfrm>
                <a:off x="3899654" y="6697094"/>
                <a:ext cx="41040" cy="6480"/>
              </p14:xfrm>
            </p:contentPart>
          </mc:Choice>
          <mc:Fallback xmlns="">
            <p:pic>
              <p:nvPicPr>
                <p:cNvPr id="55" name="墨迹 54">
                  <a:extLst>
                    <a:ext uri="{FF2B5EF4-FFF2-40B4-BE49-F238E27FC236}">
                      <a16:creationId xmlns:a16="http://schemas.microsoft.com/office/drawing/2014/main" id="{0F290F8A-E5D2-DA90-CD8F-58ABD827842E}"/>
                    </a:ext>
                  </a:extLst>
                </p:cNvPr>
                <p:cNvPicPr/>
                <p:nvPr/>
              </p:nvPicPr>
              <p:blipFill>
                <a:blip r:embed="rId50"/>
                <a:stretch>
                  <a:fillRect/>
                </a:stretch>
              </p:blipFill>
              <p:spPr>
                <a:xfrm>
                  <a:off x="3890654" y="6688454"/>
                  <a:ext cx="58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墨迹 56">
                  <a:extLst>
                    <a:ext uri="{FF2B5EF4-FFF2-40B4-BE49-F238E27FC236}">
                      <a16:creationId xmlns:a16="http://schemas.microsoft.com/office/drawing/2014/main" id="{45CBCE43-26AA-A527-F06C-134ED966E0A5}"/>
                    </a:ext>
                  </a:extLst>
                </p14:cNvPr>
                <p14:cNvContentPartPr/>
                <p14:nvPr/>
              </p14:nvContentPartPr>
              <p14:xfrm>
                <a:off x="3918014" y="6658574"/>
                <a:ext cx="32400" cy="2520"/>
              </p14:xfrm>
            </p:contentPart>
          </mc:Choice>
          <mc:Fallback xmlns="">
            <p:pic>
              <p:nvPicPr>
                <p:cNvPr id="57" name="墨迹 56">
                  <a:extLst>
                    <a:ext uri="{FF2B5EF4-FFF2-40B4-BE49-F238E27FC236}">
                      <a16:creationId xmlns:a16="http://schemas.microsoft.com/office/drawing/2014/main" id="{45CBCE43-26AA-A527-F06C-134ED966E0A5}"/>
                    </a:ext>
                  </a:extLst>
                </p:cNvPr>
                <p:cNvPicPr/>
                <p:nvPr/>
              </p:nvPicPr>
              <p:blipFill>
                <a:blip r:embed="rId52"/>
                <a:stretch>
                  <a:fillRect/>
                </a:stretch>
              </p:blipFill>
              <p:spPr>
                <a:xfrm>
                  <a:off x="3909014" y="6649574"/>
                  <a:ext cx="50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墨迹 57">
                  <a:extLst>
                    <a:ext uri="{FF2B5EF4-FFF2-40B4-BE49-F238E27FC236}">
                      <a16:creationId xmlns:a16="http://schemas.microsoft.com/office/drawing/2014/main" id="{7CC9FAEA-5680-1B2A-0AD0-D8180C4A542C}"/>
                    </a:ext>
                  </a:extLst>
                </p14:cNvPr>
                <p14:cNvContentPartPr/>
                <p14:nvPr/>
              </p14:nvContentPartPr>
              <p14:xfrm>
                <a:off x="3851414" y="6748934"/>
                <a:ext cx="242640" cy="4680"/>
              </p14:xfrm>
            </p:contentPart>
          </mc:Choice>
          <mc:Fallback xmlns="">
            <p:pic>
              <p:nvPicPr>
                <p:cNvPr id="58" name="墨迹 57">
                  <a:extLst>
                    <a:ext uri="{FF2B5EF4-FFF2-40B4-BE49-F238E27FC236}">
                      <a16:creationId xmlns:a16="http://schemas.microsoft.com/office/drawing/2014/main" id="{7CC9FAEA-5680-1B2A-0AD0-D8180C4A542C}"/>
                    </a:ext>
                  </a:extLst>
                </p:cNvPr>
                <p:cNvPicPr/>
                <p:nvPr/>
              </p:nvPicPr>
              <p:blipFill>
                <a:blip r:embed="rId54"/>
                <a:stretch>
                  <a:fillRect/>
                </a:stretch>
              </p:blipFill>
              <p:spPr>
                <a:xfrm>
                  <a:off x="3842414" y="6740294"/>
                  <a:ext cx="26028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60" name="墨迹 59">
                <a:extLst>
                  <a:ext uri="{FF2B5EF4-FFF2-40B4-BE49-F238E27FC236}">
                    <a16:creationId xmlns:a16="http://schemas.microsoft.com/office/drawing/2014/main" id="{AEC20600-0CB9-4E6B-6CD4-357CCD0D18FC}"/>
                  </a:ext>
                </a:extLst>
              </p14:cNvPr>
              <p14:cNvContentPartPr/>
              <p14:nvPr/>
            </p14:nvContentPartPr>
            <p14:xfrm>
              <a:off x="4843934" y="6260054"/>
              <a:ext cx="1162440" cy="138600"/>
            </p14:xfrm>
          </p:contentPart>
        </mc:Choice>
        <mc:Fallback xmlns="">
          <p:pic>
            <p:nvPicPr>
              <p:cNvPr id="60" name="墨迹 59">
                <a:extLst>
                  <a:ext uri="{FF2B5EF4-FFF2-40B4-BE49-F238E27FC236}">
                    <a16:creationId xmlns:a16="http://schemas.microsoft.com/office/drawing/2014/main" id="{AEC20600-0CB9-4E6B-6CD4-357CCD0D18FC}"/>
                  </a:ext>
                </a:extLst>
              </p:cNvPr>
              <p:cNvPicPr/>
              <p:nvPr/>
            </p:nvPicPr>
            <p:blipFill>
              <a:blip r:embed="rId56"/>
              <a:stretch>
                <a:fillRect/>
              </a:stretch>
            </p:blipFill>
            <p:spPr>
              <a:xfrm>
                <a:off x="4835294" y="6251414"/>
                <a:ext cx="1180080" cy="156240"/>
              </a:xfrm>
              <a:prstGeom prst="rect">
                <a:avLst/>
              </a:prstGeom>
            </p:spPr>
          </p:pic>
        </mc:Fallback>
      </mc:AlternateContent>
      <p:grpSp>
        <p:nvGrpSpPr>
          <p:cNvPr id="85" name="组合 84">
            <a:extLst>
              <a:ext uri="{FF2B5EF4-FFF2-40B4-BE49-F238E27FC236}">
                <a16:creationId xmlns:a16="http://schemas.microsoft.com/office/drawing/2014/main" id="{5D8B5ED2-26DF-6DF4-C75D-2FD04DAC494E}"/>
              </a:ext>
            </a:extLst>
          </p:cNvPr>
          <p:cNvGrpSpPr/>
          <p:nvPr/>
        </p:nvGrpSpPr>
        <p:grpSpPr>
          <a:xfrm>
            <a:off x="4876334" y="6442934"/>
            <a:ext cx="862560" cy="407880"/>
            <a:chOff x="4876334" y="6442934"/>
            <a:chExt cx="862560" cy="407880"/>
          </a:xfrm>
        </p:grpSpPr>
        <mc:AlternateContent xmlns:mc="http://schemas.openxmlformats.org/markup-compatibility/2006" xmlns:p14="http://schemas.microsoft.com/office/powerpoint/2010/main">
          <mc:Choice Requires="p14">
            <p:contentPart p14:bwMode="auto" r:id="rId57">
              <p14:nvContentPartPr>
                <p14:cNvPr id="61" name="墨迹 60">
                  <a:extLst>
                    <a:ext uri="{FF2B5EF4-FFF2-40B4-BE49-F238E27FC236}">
                      <a16:creationId xmlns:a16="http://schemas.microsoft.com/office/drawing/2014/main" id="{F2739B29-6D36-0048-504D-E1234B9F5BCF}"/>
                    </a:ext>
                  </a:extLst>
                </p14:cNvPr>
                <p14:cNvContentPartPr/>
                <p14:nvPr/>
              </p14:nvContentPartPr>
              <p14:xfrm>
                <a:off x="4886774" y="6495494"/>
                <a:ext cx="167760" cy="26640"/>
              </p14:xfrm>
            </p:contentPart>
          </mc:Choice>
          <mc:Fallback xmlns="">
            <p:pic>
              <p:nvPicPr>
                <p:cNvPr id="61" name="墨迹 60">
                  <a:extLst>
                    <a:ext uri="{FF2B5EF4-FFF2-40B4-BE49-F238E27FC236}">
                      <a16:creationId xmlns:a16="http://schemas.microsoft.com/office/drawing/2014/main" id="{F2739B29-6D36-0048-504D-E1234B9F5BCF}"/>
                    </a:ext>
                  </a:extLst>
                </p:cNvPr>
                <p:cNvPicPr/>
                <p:nvPr/>
              </p:nvPicPr>
              <p:blipFill>
                <a:blip r:embed="rId58"/>
                <a:stretch>
                  <a:fillRect/>
                </a:stretch>
              </p:blipFill>
              <p:spPr>
                <a:xfrm>
                  <a:off x="4877774" y="6486854"/>
                  <a:ext cx="1854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墨迹 61">
                  <a:extLst>
                    <a:ext uri="{FF2B5EF4-FFF2-40B4-BE49-F238E27FC236}">
                      <a16:creationId xmlns:a16="http://schemas.microsoft.com/office/drawing/2014/main" id="{0401A84A-667B-FDE2-8B5B-A12F8360D47D}"/>
                    </a:ext>
                  </a:extLst>
                </p14:cNvPr>
                <p14:cNvContentPartPr/>
                <p14:nvPr/>
              </p14:nvContentPartPr>
              <p14:xfrm>
                <a:off x="4972094" y="6442934"/>
                <a:ext cx="54360" cy="407880"/>
              </p14:xfrm>
            </p:contentPart>
          </mc:Choice>
          <mc:Fallback xmlns="">
            <p:pic>
              <p:nvPicPr>
                <p:cNvPr id="62" name="墨迹 61">
                  <a:extLst>
                    <a:ext uri="{FF2B5EF4-FFF2-40B4-BE49-F238E27FC236}">
                      <a16:creationId xmlns:a16="http://schemas.microsoft.com/office/drawing/2014/main" id="{0401A84A-667B-FDE2-8B5B-A12F8360D47D}"/>
                    </a:ext>
                  </a:extLst>
                </p:cNvPr>
                <p:cNvPicPr/>
                <p:nvPr/>
              </p:nvPicPr>
              <p:blipFill>
                <a:blip r:embed="rId60"/>
                <a:stretch>
                  <a:fillRect/>
                </a:stretch>
              </p:blipFill>
              <p:spPr>
                <a:xfrm>
                  <a:off x="4963094" y="6433934"/>
                  <a:ext cx="720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3" name="墨迹 62">
                  <a:extLst>
                    <a:ext uri="{FF2B5EF4-FFF2-40B4-BE49-F238E27FC236}">
                      <a16:creationId xmlns:a16="http://schemas.microsoft.com/office/drawing/2014/main" id="{7C252A7C-BC12-6AC7-4936-4A8EBC4261D5}"/>
                    </a:ext>
                  </a:extLst>
                </p14:cNvPr>
                <p14:cNvContentPartPr/>
                <p14:nvPr/>
              </p14:nvContentPartPr>
              <p14:xfrm>
                <a:off x="4876334" y="6552014"/>
                <a:ext cx="113400" cy="84240"/>
              </p14:xfrm>
            </p:contentPart>
          </mc:Choice>
          <mc:Fallback xmlns="">
            <p:pic>
              <p:nvPicPr>
                <p:cNvPr id="63" name="墨迹 62">
                  <a:extLst>
                    <a:ext uri="{FF2B5EF4-FFF2-40B4-BE49-F238E27FC236}">
                      <a16:creationId xmlns:a16="http://schemas.microsoft.com/office/drawing/2014/main" id="{7C252A7C-BC12-6AC7-4936-4A8EBC4261D5}"/>
                    </a:ext>
                  </a:extLst>
                </p:cNvPr>
                <p:cNvPicPr/>
                <p:nvPr/>
              </p:nvPicPr>
              <p:blipFill>
                <a:blip r:embed="rId62"/>
                <a:stretch>
                  <a:fillRect/>
                </a:stretch>
              </p:blipFill>
              <p:spPr>
                <a:xfrm>
                  <a:off x="4867694" y="6543014"/>
                  <a:ext cx="131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墨迹 63">
                  <a:extLst>
                    <a:ext uri="{FF2B5EF4-FFF2-40B4-BE49-F238E27FC236}">
                      <a16:creationId xmlns:a16="http://schemas.microsoft.com/office/drawing/2014/main" id="{FFFA872D-F013-1272-2241-500D103BAA12}"/>
                    </a:ext>
                  </a:extLst>
                </p14:cNvPr>
                <p14:cNvContentPartPr/>
                <p14:nvPr/>
              </p14:nvContentPartPr>
              <p14:xfrm>
                <a:off x="5019974" y="6563894"/>
                <a:ext cx="19440" cy="22680"/>
              </p14:xfrm>
            </p:contentPart>
          </mc:Choice>
          <mc:Fallback xmlns="">
            <p:pic>
              <p:nvPicPr>
                <p:cNvPr id="64" name="墨迹 63">
                  <a:extLst>
                    <a:ext uri="{FF2B5EF4-FFF2-40B4-BE49-F238E27FC236}">
                      <a16:creationId xmlns:a16="http://schemas.microsoft.com/office/drawing/2014/main" id="{FFFA872D-F013-1272-2241-500D103BAA12}"/>
                    </a:ext>
                  </a:extLst>
                </p:cNvPr>
                <p:cNvPicPr/>
                <p:nvPr/>
              </p:nvPicPr>
              <p:blipFill>
                <a:blip r:embed="rId64"/>
                <a:stretch>
                  <a:fillRect/>
                </a:stretch>
              </p:blipFill>
              <p:spPr>
                <a:xfrm>
                  <a:off x="5010974" y="6555254"/>
                  <a:ext cx="3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5" name="墨迹 64">
                  <a:extLst>
                    <a:ext uri="{FF2B5EF4-FFF2-40B4-BE49-F238E27FC236}">
                      <a16:creationId xmlns:a16="http://schemas.microsoft.com/office/drawing/2014/main" id="{2443B7CB-B7F9-436A-1884-89CF790D7571}"/>
                    </a:ext>
                  </a:extLst>
                </p14:cNvPr>
                <p14:cNvContentPartPr/>
                <p14:nvPr/>
              </p14:nvContentPartPr>
              <p14:xfrm>
                <a:off x="5147054" y="6473894"/>
                <a:ext cx="48960" cy="5760"/>
              </p14:xfrm>
            </p:contentPart>
          </mc:Choice>
          <mc:Fallback xmlns="">
            <p:pic>
              <p:nvPicPr>
                <p:cNvPr id="65" name="墨迹 64">
                  <a:extLst>
                    <a:ext uri="{FF2B5EF4-FFF2-40B4-BE49-F238E27FC236}">
                      <a16:creationId xmlns:a16="http://schemas.microsoft.com/office/drawing/2014/main" id="{2443B7CB-B7F9-436A-1884-89CF790D7571}"/>
                    </a:ext>
                  </a:extLst>
                </p:cNvPr>
                <p:cNvPicPr/>
                <p:nvPr/>
              </p:nvPicPr>
              <p:blipFill>
                <a:blip r:embed="rId66"/>
                <a:stretch>
                  <a:fillRect/>
                </a:stretch>
              </p:blipFill>
              <p:spPr>
                <a:xfrm>
                  <a:off x="5138054" y="6464894"/>
                  <a:ext cx="66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墨迹 69">
                  <a:extLst>
                    <a:ext uri="{FF2B5EF4-FFF2-40B4-BE49-F238E27FC236}">
                      <a16:creationId xmlns:a16="http://schemas.microsoft.com/office/drawing/2014/main" id="{E2201947-6973-990F-D755-7992871D9F91}"/>
                    </a:ext>
                  </a:extLst>
                </p14:cNvPr>
                <p14:cNvContentPartPr/>
                <p14:nvPr/>
              </p14:nvContentPartPr>
              <p14:xfrm>
                <a:off x="5062094" y="6570014"/>
                <a:ext cx="159480" cy="19080"/>
              </p14:xfrm>
            </p:contentPart>
          </mc:Choice>
          <mc:Fallback xmlns="">
            <p:pic>
              <p:nvPicPr>
                <p:cNvPr id="70" name="墨迹 69">
                  <a:extLst>
                    <a:ext uri="{FF2B5EF4-FFF2-40B4-BE49-F238E27FC236}">
                      <a16:creationId xmlns:a16="http://schemas.microsoft.com/office/drawing/2014/main" id="{E2201947-6973-990F-D755-7992871D9F91}"/>
                    </a:ext>
                  </a:extLst>
                </p:cNvPr>
                <p:cNvPicPr/>
                <p:nvPr/>
              </p:nvPicPr>
              <p:blipFill>
                <a:blip r:embed="rId68"/>
                <a:stretch>
                  <a:fillRect/>
                </a:stretch>
              </p:blipFill>
              <p:spPr>
                <a:xfrm>
                  <a:off x="5053454" y="6561374"/>
                  <a:ext cx="177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2" name="墨迹 71">
                  <a:extLst>
                    <a:ext uri="{FF2B5EF4-FFF2-40B4-BE49-F238E27FC236}">
                      <a16:creationId xmlns:a16="http://schemas.microsoft.com/office/drawing/2014/main" id="{6133AD6D-6E7C-7F75-1288-AA6CFC8D9B31}"/>
                    </a:ext>
                  </a:extLst>
                </p14:cNvPr>
                <p14:cNvContentPartPr/>
                <p14:nvPr/>
              </p14:nvContentPartPr>
              <p14:xfrm>
                <a:off x="5116454" y="6588374"/>
                <a:ext cx="67320" cy="184320"/>
              </p14:xfrm>
            </p:contentPart>
          </mc:Choice>
          <mc:Fallback xmlns="">
            <p:pic>
              <p:nvPicPr>
                <p:cNvPr id="72" name="墨迹 71">
                  <a:extLst>
                    <a:ext uri="{FF2B5EF4-FFF2-40B4-BE49-F238E27FC236}">
                      <a16:creationId xmlns:a16="http://schemas.microsoft.com/office/drawing/2014/main" id="{6133AD6D-6E7C-7F75-1288-AA6CFC8D9B31}"/>
                    </a:ext>
                  </a:extLst>
                </p:cNvPr>
                <p:cNvPicPr/>
                <p:nvPr/>
              </p:nvPicPr>
              <p:blipFill>
                <a:blip r:embed="rId70"/>
                <a:stretch>
                  <a:fillRect/>
                </a:stretch>
              </p:blipFill>
              <p:spPr>
                <a:xfrm>
                  <a:off x="5107454" y="6579374"/>
                  <a:ext cx="849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3" name="墨迹 72">
                  <a:extLst>
                    <a:ext uri="{FF2B5EF4-FFF2-40B4-BE49-F238E27FC236}">
                      <a16:creationId xmlns:a16="http://schemas.microsoft.com/office/drawing/2014/main" id="{7C32060D-11BE-BD61-72E8-11CDE57E85E7}"/>
                    </a:ext>
                  </a:extLst>
                </p14:cNvPr>
                <p14:cNvContentPartPr/>
                <p14:nvPr/>
              </p14:nvContentPartPr>
              <p14:xfrm>
                <a:off x="5068214" y="6654974"/>
                <a:ext cx="360" cy="60480"/>
              </p14:xfrm>
            </p:contentPart>
          </mc:Choice>
          <mc:Fallback xmlns="">
            <p:pic>
              <p:nvPicPr>
                <p:cNvPr id="73" name="墨迹 72">
                  <a:extLst>
                    <a:ext uri="{FF2B5EF4-FFF2-40B4-BE49-F238E27FC236}">
                      <a16:creationId xmlns:a16="http://schemas.microsoft.com/office/drawing/2014/main" id="{7C32060D-11BE-BD61-72E8-11CDE57E85E7}"/>
                    </a:ext>
                  </a:extLst>
                </p:cNvPr>
                <p:cNvPicPr/>
                <p:nvPr/>
              </p:nvPicPr>
              <p:blipFill>
                <a:blip r:embed="rId72"/>
                <a:stretch>
                  <a:fillRect/>
                </a:stretch>
              </p:blipFill>
              <p:spPr>
                <a:xfrm>
                  <a:off x="5059574" y="6645974"/>
                  <a:ext cx="18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墨迹 73">
                  <a:extLst>
                    <a:ext uri="{FF2B5EF4-FFF2-40B4-BE49-F238E27FC236}">
                      <a16:creationId xmlns:a16="http://schemas.microsoft.com/office/drawing/2014/main" id="{A40BC22E-5BFF-5B64-8FAD-698198CF646F}"/>
                    </a:ext>
                  </a:extLst>
                </p14:cNvPr>
                <p14:cNvContentPartPr/>
                <p14:nvPr/>
              </p14:nvContentPartPr>
              <p14:xfrm>
                <a:off x="5231654" y="6666854"/>
                <a:ext cx="45000" cy="9720"/>
              </p14:xfrm>
            </p:contentPart>
          </mc:Choice>
          <mc:Fallback xmlns="">
            <p:pic>
              <p:nvPicPr>
                <p:cNvPr id="74" name="墨迹 73">
                  <a:extLst>
                    <a:ext uri="{FF2B5EF4-FFF2-40B4-BE49-F238E27FC236}">
                      <a16:creationId xmlns:a16="http://schemas.microsoft.com/office/drawing/2014/main" id="{A40BC22E-5BFF-5B64-8FAD-698198CF646F}"/>
                    </a:ext>
                  </a:extLst>
                </p:cNvPr>
                <p:cNvPicPr/>
                <p:nvPr/>
              </p:nvPicPr>
              <p:blipFill>
                <a:blip r:embed="rId74"/>
                <a:stretch>
                  <a:fillRect/>
                </a:stretch>
              </p:blipFill>
              <p:spPr>
                <a:xfrm>
                  <a:off x="5223014" y="6658214"/>
                  <a:ext cx="62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6" name="墨迹 75">
                  <a:extLst>
                    <a:ext uri="{FF2B5EF4-FFF2-40B4-BE49-F238E27FC236}">
                      <a16:creationId xmlns:a16="http://schemas.microsoft.com/office/drawing/2014/main" id="{763F838D-6098-9848-4C9B-6D7B56EAFC2D}"/>
                    </a:ext>
                  </a:extLst>
                </p14:cNvPr>
                <p14:cNvContentPartPr/>
                <p14:nvPr/>
              </p14:nvContentPartPr>
              <p14:xfrm>
                <a:off x="5413454" y="6545894"/>
                <a:ext cx="360" cy="2520"/>
              </p14:xfrm>
            </p:contentPart>
          </mc:Choice>
          <mc:Fallback xmlns="">
            <p:pic>
              <p:nvPicPr>
                <p:cNvPr id="76" name="墨迹 75">
                  <a:extLst>
                    <a:ext uri="{FF2B5EF4-FFF2-40B4-BE49-F238E27FC236}">
                      <a16:creationId xmlns:a16="http://schemas.microsoft.com/office/drawing/2014/main" id="{763F838D-6098-9848-4C9B-6D7B56EAFC2D}"/>
                    </a:ext>
                  </a:extLst>
                </p:cNvPr>
                <p:cNvPicPr/>
                <p:nvPr/>
              </p:nvPicPr>
              <p:blipFill>
                <a:blip r:embed="rId76"/>
                <a:stretch>
                  <a:fillRect/>
                </a:stretch>
              </p:blipFill>
              <p:spPr>
                <a:xfrm>
                  <a:off x="5404454" y="65368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7" name="墨迹 76">
                  <a:extLst>
                    <a:ext uri="{FF2B5EF4-FFF2-40B4-BE49-F238E27FC236}">
                      <a16:creationId xmlns:a16="http://schemas.microsoft.com/office/drawing/2014/main" id="{D8BC4F68-9AEC-EF24-43C2-C74D0C1FB43E}"/>
                    </a:ext>
                  </a:extLst>
                </p14:cNvPr>
                <p14:cNvContentPartPr/>
                <p14:nvPr/>
              </p14:nvContentPartPr>
              <p14:xfrm>
                <a:off x="5377094" y="6621854"/>
                <a:ext cx="86760" cy="111960"/>
              </p14:xfrm>
            </p:contentPart>
          </mc:Choice>
          <mc:Fallback xmlns="">
            <p:pic>
              <p:nvPicPr>
                <p:cNvPr id="77" name="墨迹 76">
                  <a:extLst>
                    <a:ext uri="{FF2B5EF4-FFF2-40B4-BE49-F238E27FC236}">
                      <a16:creationId xmlns:a16="http://schemas.microsoft.com/office/drawing/2014/main" id="{D8BC4F68-9AEC-EF24-43C2-C74D0C1FB43E}"/>
                    </a:ext>
                  </a:extLst>
                </p:cNvPr>
                <p:cNvPicPr/>
                <p:nvPr/>
              </p:nvPicPr>
              <p:blipFill>
                <a:blip r:embed="rId78"/>
                <a:stretch>
                  <a:fillRect/>
                </a:stretch>
              </p:blipFill>
              <p:spPr>
                <a:xfrm>
                  <a:off x="5368454" y="6613214"/>
                  <a:ext cx="104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8" name="墨迹 77">
                  <a:extLst>
                    <a:ext uri="{FF2B5EF4-FFF2-40B4-BE49-F238E27FC236}">
                      <a16:creationId xmlns:a16="http://schemas.microsoft.com/office/drawing/2014/main" id="{CCB1E4D2-3F08-A9A7-A6B5-EF50872E9FF2}"/>
                    </a:ext>
                  </a:extLst>
                </p14:cNvPr>
                <p14:cNvContentPartPr/>
                <p14:nvPr/>
              </p14:nvContentPartPr>
              <p14:xfrm>
                <a:off x="5493374" y="6497294"/>
                <a:ext cx="65880" cy="12600"/>
              </p14:xfrm>
            </p:contentPart>
          </mc:Choice>
          <mc:Fallback xmlns="">
            <p:pic>
              <p:nvPicPr>
                <p:cNvPr id="78" name="墨迹 77">
                  <a:extLst>
                    <a:ext uri="{FF2B5EF4-FFF2-40B4-BE49-F238E27FC236}">
                      <a16:creationId xmlns:a16="http://schemas.microsoft.com/office/drawing/2014/main" id="{CCB1E4D2-3F08-A9A7-A6B5-EF50872E9FF2}"/>
                    </a:ext>
                  </a:extLst>
                </p:cNvPr>
                <p:cNvPicPr/>
                <p:nvPr/>
              </p:nvPicPr>
              <p:blipFill>
                <a:blip r:embed="rId80"/>
                <a:stretch>
                  <a:fillRect/>
                </a:stretch>
              </p:blipFill>
              <p:spPr>
                <a:xfrm>
                  <a:off x="5484374" y="6488654"/>
                  <a:ext cx="83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9" name="墨迹 78">
                  <a:extLst>
                    <a:ext uri="{FF2B5EF4-FFF2-40B4-BE49-F238E27FC236}">
                      <a16:creationId xmlns:a16="http://schemas.microsoft.com/office/drawing/2014/main" id="{CCE1A01B-CE33-04F6-6923-D11F03A48D7C}"/>
                    </a:ext>
                  </a:extLst>
                </p14:cNvPr>
                <p14:cNvContentPartPr/>
                <p14:nvPr/>
              </p14:nvContentPartPr>
              <p14:xfrm>
                <a:off x="5522534" y="6509534"/>
                <a:ext cx="6480" cy="317880"/>
              </p14:xfrm>
            </p:contentPart>
          </mc:Choice>
          <mc:Fallback xmlns="">
            <p:pic>
              <p:nvPicPr>
                <p:cNvPr id="79" name="墨迹 78">
                  <a:extLst>
                    <a:ext uri="{FF2B5EF4-FFF2-40B4-BE49-F238E27FC236}">
                      <a16:creationId xmlns:a16="http://schemas.microsoft.com/office/drawing/2014/main" id="{CCE1A01B-CE33-04F6-6923-D11F03A48D7C}"/>
                    </a:ext>
                  </a:extLst>
                </p:cNvPr>
                <p:cNvPicPr/>
                <p:nvPr/>
              </p:nvPicPr>
              <p:blipFill>
                <a:blip r:embed="rId82"/>
                <a:stretch>
                  <a:fillRect/>
                </a:stretch>
              </p:blipFill>
              <p:spPr>
                <a:xfrm>
                  <a:off x="5513534" y="6500534"/>
                  <a:ext cx="24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0" name="墨迹 79">
                  <a:extLst>
                    <a:ext uri="{FF2B5EF4-FFF2-40B4-BE49-F238E27FC236}">
                      <a16:creationId xmlns:a16="http://schemas.microsoft.com/office/drawing/2014/main" id="{B44D8ADB-74A2-6E27-139C-633D50D23207}"/>
                    </a:ext>
                  </a:extLst>
                </p14:cNvPr>
                <p14:cNvContentPartPr/>
                <p14:nvPr/>
              </p14:nvContentPartPr>
              <p14:xfrm>
                <a:off x="5601014" y="6509534"/>
                <a:ext cx="61920" cy="360"/>
              </p14:xfrm>
            </p:contentPart>
          </mc:Choice>
          <mc:Fallback xmlns="">
            <p:pic>
              <p:nvPicPr>
                <p:cNvPr id="80" name="墨迹 79">
                  <a:extLst>
                    <a:ext uri="{FF2B5EF4-FFF2-40B4-BE49-F238E27FC236}">
                      <a16:creationId xmlns:a16="http://schemas.microsoft.com/office/drawing/2014/main" id="{B44D8ADB-74A2-6E27-139C-633D50D23207}"/>
                    </a:ext>
                  </a:extLst>
                </p:cNvPr>
                <p:cNvPicPr/>
                <p:nvPr/>
              </p:nvPicPr>
              <p:blipFill>
                <a:blip r:embed="rId84"/>
                <a:stretch>
                  <a:fillRect/>
                </a:stretch>
              </p:blipFill>
              <p:spPr>
                <a:xfrm>
                  <a:off x="5592374" y="6500534"/>
                  <a:ext cx="7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1" name="墨迹 80">
                  <a:extLst>
                    <a:ext uri="{FF2B5EF4-FFF2-40B4-BE49-F238E27FC236}">
                      <a16:creationId xmlns:a16="http://schemas.microsoft.com/office/drawing/2014/main" id="{5C0399AF-A037-7CC5-BA37-9005BCE01521}"/>
                    </a:ext>
                  </a:extLst>
                </p14:cNvPr>
                <p14:cNvContentPartPr/>
                <p14:nvPr/>
              </p14:nvContentPartPr>
              <p14:xfrm>
                <a:off x="5601014" y="6550214"/>
                <a:ext cx="80280" cy="8280"/>
              </p14:xfrm>
            </p:contentPart>
          </mc:Choice>
          <mc:Fallback xmlns="">
            <p:pic>
              <p:nvPicPr>
                <p:cNvPr id="81" name="墨迹 80">
                  <a:extLst>
                    <a:ext uri="{FF2B5EF4-FFF2-40B4-BE49-F238E27FC236}">
                      <a16:creationId xmlns:a16="http://schemas.microsoft.com/office/drawing/2014/main" id="{5C0399AF-A037-7CC5-BA37-9005BCE01521}"/>
                    </a:ext>
                  </a:extLst>
                </p:cNvPr>
                <p:cNvPicPr/>
                <p:nvPr/>
              </p:nvPicPr>
              <p:blipFill>
                <a:blip r:embed="rId86"/>
                <a:stretch>
                  <a:fillRect/>
                </a:stretch>
              </p:blipFill>
              <p:spPr>
                <a:xfrm>
                  <a:off x="5592374" y="6541214"/>
                  <a:ext cx="97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2" name="墨迹 81">
                  <a:extLst>
                    <a:ext uri="{FF2B5EF4-FFF2-40B4-BE49-F238E27FC236}">
                      <a16:creationId xmlns:a16="http://schemas.microsoft.com/office/drawing/2014/main" id="{721858CE-FB63-4057-9151-DB3ECBF53741}"/>
                    </a:ext>
                  </a:extLst>
                </p14:cNvPr>
                <p14:cNvContentPartPr/>
                <p14:nvPr/>
              </p14:nvContentPartPr>
              <p14:xfrm>
                <a:off x="5625494" y="6618614"/>
                <a:ext cx="53280" cy="6480"/>
              </p14:xfrm>
            </p:contentPart>
          </mc:Choice>
          <mc:Fallback xmlns="">
            <p:pic>
              <p:nvPicPr>
                <p:cNvPr id="82" name="墨迹 81">
                  <a:extLst>
                    <a:ext uri="{FF2B5EF4-FFF2-40B4-BE49-F238E27FC236}">
                      <a16:creationId xmlns:a16="http://schemas.microsoft.com/office/drawing/2014/main" id="{721858CE-FB63-4057-9151-DB3ECBF53741}"/>
                    </a:ext>
                  </a:extLst>
                </p:cNvPr>
                <p:cNvPicPr/>
                <p:nvPr/>
              </p:nvPicPr>
              <p:blipFill>
                <a:blip r:embed="rId88"/>
                <a:stretch>
                  <a:fillRect/>
                </a:stretch>
              </p:blipFill>
              <p:spPr>
                <a:xfrm>
                  <a:off x="5616494" y="6609974"/>
                  <a:ext cx="70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3" name="墨迹 82">
                  <a:extLst>
                    <a:ext uri="{FF2B5EF4-FFF2-40B4-BE49-F238E27FC236}">
                      <a16:creationId xmlns:a16="http://schemas.microsoft.com/office/drawing/2014/main" id="{5D13A5C4-EC9A-D52C-E974-950A683C6849}"/>
                    </a:ext>
                  </a:extLst>
                </p14:cNvPr>
                <p14:cNvContentPartPr/>
                <p14:nvPr/>
              </p14:nvContentPartPr>
              <p14:xfrm>
                <a:off x="5607134" y="6647414"/>
                <a:ext cx="130680" cy="32040"/>
              </p14:xfrm>
            </p:contentPart>
          </mc:Choice>
          <mc:Fallback xmlns="">
            <p:pic>
              <p:nvPicPr>
                <p:cNvPr id="83" name="墨迹 82">
                  <a:extLst>
                    <a:ext uri="{FF2B5EF4-FFF2-40B4-BE49-F238E27FC236}">
                      <a16:creationId xmlns:a16="http://schemas.microsoft.com/office/drawing/2014/main" id="{5D13A5C4-EC9A-D52C-E974-950A683C6849}"/>
                    </a:ext>
                  </a:extLst>
                </p:cNvPr>
                <p:cNvPicPr/>
                <p:nvPr/>
              </p:nvPicPr>
              <p:blipFill>
                <a:blip r:embed="rId90"/>
                <a:stretch>
                  <a:fillRect/>
                </a:stretch>
              </p:blipFill>
              <p:spPr>
                <a:xfrm>
                  <a:off x="5598494" y="6638414"/>
                  <a:ext cx="148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4" name="墨迹 83">
                  <a:extLst>
                    <a:ext uri="{FF2B5EF4-FFF2-40B4-BE49-F238E27FC236}">
                      <a16:creationId xmlns:a16="http://schemas.microsoft.com/office/drawing/2014/main" id="{64254D00-F676-4B9A-69C1-637FD3052D92}"/>
                    </a:ext>
                  </a:extLst>
                </p14:cNvPr>
                <p14:cNvContentPartPr/>
                <p14:nvPr/>
              </p14:nvContentPartPr>
              <p14:xfrm>
                <a:off x="5643134" y="6570014"/>
                <a:ext cx="95760" cy="199800"/>
              </p14:xfrm>
            </p:contentPart>
          </mc:Choice>
          <mc:Fallback xmlns="">
            <p:pic>
              <p:nvPicPr>
                <p:cNvPr id="84" name="墨迹 83">
                  <a:extLst>
                    <a:ext uri="{FF2B5EF4-FFF2-40B4-BE49-F238E27FC236}">
                      <a16:creationId xmlns:a16="http://schemas.microsoft.com/office/drawing/2014/main" id="{64254D00-F676-4B9A-69C1-637FD3052D92}"/>
                    </a:ext>
                  </a:extLst>
                </p:cNvPr>
                <p:cNvPicPr/>
                <p:nvPr/>
              </p:nvPicPr>
              <p:blipFill>
                <a:blip r:embed="rId92"/>
                <a:stretch>
                  <a:fillRect/>
                </a:stretch>
              </p:blipFill>
              <p:spPr>
                <a:xfrm>
                  <a:off x="5634494" y="6561374"/>
                  <a:ext cx="11340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86" name="墨迹 85">
                <a:extLst>
                  <a:ext uri="{FF2B5EF4-FFF2-40B4-BE49-F238E27FC236}">
                    <a16:creationId xmlns:a16="http://schemas.microsoft.com/office/drawing/2014/main" id="{03E01704-9264-61FA-5252-194848929B40}"/>
                  </a:ext>
                </a:extLst>
              </p14:cNvPr>
              <p14:cNvContentPartPr/>
              <p14:nvPr/>
            </p14:nvContentPartPr>
            <p14:xfrm>
              <a:off x="5891894" y="6467054"/>
              <a:ext cx="6480" cy="48960"/>
            </p14:xfrm>
          </p:contentPart>
        </mc:Choice>
        <mc:Fallback xmlns="">
          <p:pic>
            <p:nvPicPr>
              <p:cNvPr id="86" name="墨迹 85">
                <a:extLst>
                  <a:ext uri="{FF2B5EF4-FFF2-40B4-BE49-F238E27FC236}">
                    <a16:creationId xmlns:a16="http://schemas.microsoft.com/office/drawing/2014/main" id="{03E01704-9264-61FA-5252-194848929B40}"/>
                  </a:ext>
                </a:extLst>
              </p:cNvPr>
              <p:cNvPicPr/>
              <p:nvPr/>
            </p:nvPicPr>
            <p:blipFill>
              <a:blip r:embed="rId94"/>
              <a:stretch>
                <a:fillRect/>
              </a:stretch>
            </p:blipFill>
            <p:spPr>
              <a:xfrm>
                <a:off x="5883254" y="6458414"/>
                <a:ext cx="241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7" name="墨迹 86">
                <a:extLst>
                  <a:ext uri="{FF2B5EF4-FFF2-40B4-BE49-F238E27FC236}">
                    <a16:creationId xmlns:a16="http://schemas.microsoft.com/office/drawing/2014/main" id="{AE6492F2-AE23-667E-7955-BFF15EF584B6}"/>
                  </a:ext>
                </a:extLst>
              </p14:cNvPr>
              <p14:cNvContentPartPr/>
              <p14:nvPr/>
            </p14:nvContentPartPr>
            <p14:xfrm>
              <a:off x="5883614" y="6455174"/>
              <a:ext cx="99360" cy="82800"/>
            </p14:xfrm>
          </p:contentPart>
        </mc:Choice>
        <mc:Fallback xmlns="">
          <p:pic>
            <p:nvPicPr>
              <p:cNvPr id="87" name="墨迹 86">
                <a:extLst>
                  <a:ext uri="{FF2B5EF4-FFF2-40B4-BE49-F238E27FC236}">
                    <a16:creationId xmlns:a16="http://schemas.microsoft.com/office/drawing/2014/main" id="{AE6492F2-AE23-667E-7955-BFF15EF584B6}"/>
                  </a:ext>
                </a:extLst>
              </p:cNvPr>
              <p:cNvPicPr/>
              <p:nvPr/>
            </p:nvPicPr>
            <p:blipFill>
              <a:blip r:embed="rId96"/>
              <a:stretch>
                <a:fillRect/>
              </a:stretch>
            </p:blipFill>
            <p:spPr>
              <a:xfrm>
                <a:off x="5874974" y="6446174"/>
                <a:ext cx="117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8" name="墨迹 87">
                <a:extLst>
                  <a:ext uri="{FF2B5EF4-FFF2-40B4-BE49-F238E27FC236}">
                    <a16:creationId xmlns:a16="http://schemas.microsoft.com/office/drawing/2014/main" id="{578C4D39-F110-BC87-03C3-9A88A4BF53B7}"/>
                  </a:ext>
                </a:extLst>
              </p14:cNvPr>
              <p14:cNvContentPartPr/>
              <p14:nvPr/>
            </p14:nvContentPartPr>
            <p14:xfrm>
              <a:off x="5873534" y="6521054"/>
              <a:ext cx="91080" cy="19080"/>
            </p14:xfrm>
          </p:contentPart>
        </mc:Choice>
        <mc:Fallback xmlns="">
          <p:pic>
            <p:nvPicPr>
              <p:cNvPr id="88" name="墨迹 87">
                <a:extLst>
                  <a:ext uri="{FF2B5EF4-FFF2-40B4-BE49-F238E27FC236}">
                    <a16:creationId xmlns:a16="http://schemas.microsoft.com/office/drawing/2014/main" id="{578C4D39-F110-BC87-03C3-9A88A4BF53B7}"/>
                  </a:ext>
                </a:extLst>
              </p:cNvPr>
              <p:cNvPicPr/>
              <p:nvPr/>
            </p:nvPicPr>
            <p:blipFill>
              <a:blip r:embed="rId98"/>
              <a:stretch>
                <a:fillRect/>
              </a:stretch>
            </p:blipFill>
            <p:spPr>
              <a:xfrm>
                <a:off x="5864894" y="6512414"/>
                <a:ext cx="108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墨迹 90">
                <a:extLst>
                  <a:ext uri="{FF2B5EF4-FFF2-40B4-BE49-F238E27FC236}">
                    <a16:creationId xmlns:a16="http://schemas.microsoft.com/office/drawing/2014/main" id="{4EB81D52-2198-8470-EF69-D76C9AF1BEB1}"/>
                  </a:ext>
                </a:extLst>
              </p14:cNvPr>
              <p14:cNvContentPartPr/>
              <p14:nvPr/>
            </p14:nvContentPartPr>
            <p14:xfrm>
              <a:off x="5861654" y="6588374"/>
              <a:ext cx="209520" cy="6480"/>
            </p14:xfrm>
          </p:contentPart>
        </mc:Choice>
        <mc:Fallback xmlns="">
          <p:pic>
            <p:nvPicPr>
              <p:cNvPr id="91" name="墨迹 90">
                <a:extLst>
                  <a:ext uri="{FF2B5EF4-FFF2-40B4-BE49-F238E27FC236}">
                    <a16:creationId xmlns:a16="http://schemas.microsoft.com/office/drawing/2014/main" id="{4EB81D52-2198-8470-EF69-D76C9AF1BEB1}"/>
                  </a:ext>
                </a:extLst>
              </p:cNvPr>
              <p:cNvPicPr/>
              <p:nvPr/>
            </p:nvPicPr>
            <p:blipFill>
              <a:blip r:embed="rId100"/>
              <a:stretch>
                <a:fillRect/>
              </a:stretch>
            </p:blipFill>
            <p:spPr>
              <a:xfrm>
                <a:off x="5853014" y="6579374"/>
                <a:ext cx="227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2" name="墨迹 91">
                <a:extLst>
                  <a:ext uri="{FF2B5EF4-FFF2-40B4-BE49-F238E27FC236}">
                    <a16:creationId xmlns:a16="http://schemas.microsoft.com/office/drawing/2014/main" id="{DCED21D7-77E8-F8C4-D6E7-7BE09FD6161E}"/>
                  </a:ext>
                </a:extLst>
              </p14:cNvPr>
              <p14:cNvContentPartPr/>
              <p14:nvPr/>
            </p14:nvContentPartPr>
            <p14:xfrm>
              <a:off x="5825294" y="6641294"/>
              <a:ext cx="225000" cy="25920"/>
            </p14:xfrm>
          </p:contentPart>
        </mc:Choice>
        <mc:Fallback xmlns="">
          <p:pic>
            <p:nvPicPr>
              <p:cNvPr id="92" name="墨迹 91">
                <a:extLst>
                  <a:ext uri="{FF2B5EF4-FFF2-40B4-BE49-F238E27FC236}">
                    <a16:creationId xmlns:a16="http://schemas.microsoft.com/office/drawing/2014/main" id="{DCED21D7-77E8-F8C4-D6E7-7BE09FD6161E}"/>
                  </a:ext>
                </a:extLst>
              </p:cNvPr>
              <p:cNvPicPr/>
              <p:nvPr/>
            </p:nvPicPr>
            <p:blipFill>
              <a:blip r:embed="rId102"/>
              <a:stretch>
                <a:fillRect/>
              </a:stretch>
            </p:blipFill>
            <p:spPr>
              <a:xfrm>
                <a:off x="5816654" y="6632654"/>
                <a:ext cx="242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 name="墨迹 96">
                <a:extLst>
                  <a:ext uri="{FF2B5EF4-FFF2-40B4-BE49-F238E27FC236}">
                    <a16:creationId xmlns:a16="http://schemas.microsoft.com/office/drawing/2014/main" id="{85DB1CB4-630A-7C2A-26AC-ACE04348F03F}"/>
                  </a:ext>
                </a:extLst>
              </p14:cNvPr>
              <p14:cNvContentPartPr/>
              <p14:nvPr/>
            </p14:nvContentPartPr>
            <p14:xfrm>
              <a:off x="5877854" y="6527534"/>
              <a:ext cx="69120" cy="213120"/>
            </p14:xfrm>
          </p:contentPart>
        </mc:Choice>
        <mc:Fallback xmlns="">
          <p:pic>
            <p:nvPicPr>
              <p:cNvPr id="97" name="墨迹 96">
                <a:extLst>
                  <a:ext uri="{FF2B5EF4-FFF2-40B4-BE49-F238E27FC236}">
                    <a16:creationId xmlns:a16="http://schemas.microsoft.com/office/drawing/2014/main" id="{85DB1CB4-630A-7C2A-26AC-ACE04348F03F}"/>
                  </a:ext>
                </a:extLst>
              </p:cNvPr>
              <p:cNvPicPr/>
              <p:nvPr/>
            </p:nvPicPr>
            <p:blipFill>
              <a:blip r:embed="rId104"/>
              <a:stretch>
                <a:fillRect/>
              </a:stretch>
            </p:blipFill>
            <p:spPr>
              <a:xfrm>
                <a:off x="5868854" y="6518894"/>
                <a:ext cx="86760" cy="230760"/>
              </a:xfrm>
              <a:prstGeom prst="rect">
                <a:avLst/>
              </a:prstGeom>
            </p:spPr>
          </p:pic>
        </mc:Fallback>
      </mc:AlternateContent>
      <p:grpSp>
        <p:nvGrpSpPr>
          <p:cNvPr id="102" name="组合 101">
            <a:extLst>
              <a:ext uri="{FF2B5EF4-FFF2-40B4-BE49-F238E27FC236}">
                <a16:creationId xmlns:a16="http://schemas.microsoft.com/office/drawing/2014/main" id="{D9FE410F-B78B-0DFE-6893-4CFB504E890B}"/>
              </a:ext>
            </a:extLst>
          </p:cNvPr>
          <p:cNvGrpSpPr/>
          <p:nvPr/>
        </p:nvGrpSpPr>
        <p:grpSpPr>
          <a:xfrm>
            <a:off x="5958494" y="6698174"/>
            <a:ext cx="123480" cy="132480"/>
            <a:chOff x="5958494" y="6698174"/>
            <a:chExt cx="123480" cy="132480"/>
          </a:xfrm>
        </p:grpSpPr>
        <mc:AlternateContent xmlns:mc="http://schemas.openxmlformats.org/markup-compatibility/2006" xmlns:p14="http://schemas.microsoft.com/office/powerpoint/2010/main">
          <mc:Choice Requires="p14">
            <p:contentPart p14:bwMode="auto" r:id="rId105">
              <p14:nvContentPartPr>
                <p14:cNvPr id="100" name="墨迹 99">
                  <a:extLst>
                    <a:ext uri="{FF2B5EF4-FFF2-40B4-BE49-F238E27FC236}">
                      <a16:creationId xmlns:a16="http://schemas.microsoft.com/office/drawing/2014/main" id="{CB759DE1-880C-819C-1B80-8C2DB8DCBD53}"/>
                    </a:ext>
                  </a:extLst>
                </p14:cNvPr>
                <p14:cNvContentPartPr/>
                <p14:nvPr/>
              </p14:nvContentPartPr>
              <p14:xfrm>
                <a:off x="5964614" y="6698174"/>
                <a:ext cx="43560" cy="114120"/>
              </p14:xfrm>
            </p:contentPart>
          </mc:Choice>
          <mc:Fallback xmlns="">
            <p:pic>
              <p:nvPicPr>
                <p:cNvPr id="100" name="墨迹 99">
                  <a:extLst>
                    <a:ext uri="{FF2B5EF4-FFF2-40B4-BE49-F238E27FC236}">
                      <a16:creationId xmlns:a16="http://schemas.microsoft.com/office/drawing/2014/main" id="{CB759DE1-880C-819C-1B80-8C2DB8DCBD53}"/>
                    </a:ext>
                  </a:extLst>
                </p:cNvPr>
                <p:cNvPicPr/>
                <p:nvPr/>
              </p:nvPicPr>
              <p:blipFill>
                <a:blip r:embed="rId106"/>
                <a:stretch>
                  <a:fillRect/>
                </a:stretch>
              </p:blipFill>
              <p:spPr>
                <a:xfrm>
                  <a:off x="5955974" y="6689174"/>
                  <a:ext cx="612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墨迹 100">
                  <a:extLst>
                    <a:ext uri="{FF2B5EF4-FFF2-40B4-BE49-F238E27FC236}">
                      <a16:creationId xmlns:a16="http://schemas.microsoft.com/office/drawing/2014/main" id="{A694D896-F62F-EB04-92C6-5D215ACCF5F0}"/>
                    </a:ext>
                  </a:extLst>
                </p14:cNvPr>
                <p14:cNvContentPartPr/>
                <p14:nvPr/>
              </p14:nvContentPartPr>
              <p14:xfrm>
                <a:off x="5958494" y="6811574"/>
                <a:ext cx="123480" cy="19080"/>
              </p14:xfrm>
            </p:contentPart>
          </mc:Choice>
          <mc:Fallback xmlns="">
            <p:pic>
              <p:nvPicPr>
                <p:cNvPr id="101" name="墨迹 100">
                  <a:extLst>
                    <a:ext uri="{FF2B5EF4-FFF2-40B4-BE49-F238E27FC236}">
                      <a16:creationId xmlns:a16="http://schemas.microsoft.com/office/drawing/2014/main" id="{A694D896-F62F-EB04-92C6-5D215ACCF5F0}"/>
                    </a:ext>
                  </a:extLst>
                </p:cNvPr>
                <p:cNvPicPr/>
                <p:nvPr/>
              </p:nvPicPr>
              <p:blipFill>
                <a:blip r:embed="rId108"/>
                <a:stretch>
                  <a:fillRect/>
                </a:stretch>
              </p:blipFill>
              <p:spPr>
                <a:xfrm>
                  <a:off x="5949854" y="6802574"/>
                  <a:ext cx="14112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103" name="墨迹 102">
                <a:extLst>
                  <a:ext uri="{FF2B5EF4-FFF2-40B4-BE49-F238E27FC236}">
                    <a16:creationId xmlns:a16="http://schemas.microsoft.com/office/drawing/2014/main" id="{BD63DE8E-4951-1B58-5A42-8E4AF7B37C74}"/>
                  </a:ext>
                </a:extLst>
              </p14:cNvPr>
              <p14:cNvContentPartPr/>
              <p14:nvPr/>
            </p14:nvContentPartPr>
            <p14:xfrm>
              <a:off x="6352694" y="5705654"/>
              <a:ext cx="663120" cy="730080"/>
            </p14:xfrm>
          </p:contentPart>
        </mc:Choice>
        <mc:Fallback xmlns="">
          <p:pic>
            <p:nvPicPr>
              <p:cNvPr id="103" name="墨迹 102">
                <a:extLst>
                  <a:ext uri="{FF2B5EF4-FFF2-40B4-BE49-F238E27FC236}">
                    <a16:creationId xmlns:a16="http://schemas.microsoft.com/office/drawing/2014/main" id="{BD63DE8E-4951-1B58-5A42-8E4AF7B37C74}"/>
                  </a:ext>
                </a:extLst>
              </p:cNvPr>
              <p:cNvPicPr/>
              <p:nvPr/>
            </p:nvPicPr>
            <p:blipFill>
              <a:blip r:embed="rId110"/>
              <a:stretch>
                <a:fillRect/>
              </a:stretch>
            </p:blipFill>
            <p:spPr>
              <a:xfrm>
                <a:off x="6344054" y="5697014"/>
                <a:ext cx="68076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 name="墨迹 103">
                <a:extLst>
                  <a:ext uri="{FF2B5EF4-FFF2-40B4-BE49-F238E27FC236}">
                    <a16:creationId xmlns:a16="http://schemas.microsoft.com/office/drawing/2014/main" id="{540613E2-BF87-D38F-3C9B-BA4C119340F0}"/>
                  </a:ext>
                </a:extLst>
              </p14:cNvPr>
              <p14:cNvContentPartPr/>
              <p14:nvPr/>
            </p14:nvContentPartPr>
            <p14:xfrm>
              <a:off x="6999974" y="5891054"/>
              <a:ext cx="527040" cy="29160"/>
            </p14:xfrm>
          </p:contentPart>
        </mc:Choice>
        <mc:Fallback xmlns="">
          <p:pic>
            <p:nvPicPr>
              <p:cNvPr id="104" name="墨迹 103">
                <a:extLst>
                  <a:ext uri="{FF2B5EF4-FFF2-40B4-BE49-F238E27FC236}">
                    <a16:creationId xmlns:a16="http://schemas.microsoft.com/office/drawing/2014/main" id="{540613E2-BF87-D38F-3C9B-BA4C119340F0}"/>
                  </a:ext>
                </a:extLst>
              </p:cNvPr>
              <p:cNvPicPr/>
              <p:nvPr/>
            </p:nvPicPr>
            <p:blipFill>
              <a:blip r:embed="rId112"/>
              <a:stretch>
                <a:fillRect/>
              </a:stretch>
            </p:blipFill>
            <p:spPr>
              <a:xfrm>
                <a:off x="6991334" y="5882054"/>
                <a:ext cx="544680" cy="46800"/>
              </a:xfrm>
              <a:prstGeom prst="rect">
                <a:avLst/>
              </a:prstGeom>
            </p:spPr>
          </p:pic>
        </mc:Fallback>
      </mc:AlternateContent>
      <p:grpSp>
        <p:nvGrpSpPr>
          <p:cNvPr id="109" name="组合 108">
            <a:extLst>
              <a:ext uri="{FF2B5EF4-FFF2-40B4-BE49-F238E27FC236}">
                <a16:creationId xmlns:a16="http://schemas.microsoft.com/office/drawing/2014/main" id="{9EFFEC92-264A-19FE-2C5F-850050649CC6}"/>
              </a:ext>
            </a:extLst>
          </p:cNvPr>
          <p:cNvGrpSpPr/>
          <p:nvPr/>
        </p:nvGrpSpPr>
        <p:grpSpPr>
          <a:xfrm>
            <a:off x="7459334" y="5776574"/>
            <a:ext cx="239400" cy="242640"/>
            <a:chOff x="7459334" y="5776574"/>
            <a:chExt cx="239400" cy="242640"/>
          </a:xfrm>
        </p:grpSpPr>
        <mc:AlternateContent xmlns:mc="http://schemas.openxmlformats.org/markup-compatibility/2006" xmlns:p14="http://schemas.microsoft.com/office/powerpoint/2010/main">
          <mc:Choice Requires="p14">
            <p:contentPart p14:bwMode="auto" r:id="rId113">
              <p14:nvContentPartPr>
                <p14:cNvPr id="107" name="墨迹 106">
                  <a:extLst>
                    <a:ext uri="{FF2B5EF4-FFF2-40B4-BE49-F238E27FC236}">
                      <a16:creationId xmlns:a16="http://schemas.microsoft.com/office/drawing/2014/main" id="{8B70B4EB-E57B-ADD4-9854-73F0D72EEA0B}"/>
                    </a:ext>
                  </a:extLst>
                </p14:cNvPr>
                <p14:cNvContentPartPr/>
                <p14:nvPr/>
              </p14:nvContentPartPr>
              <p14:xfrm>
                <a:off x="7581374" y="5776574"/>
                <a:ext cx="117360" cy="154440"/>
              </p14:xfrm>
            </p:contentPart>
          </mc:Choice>
          <mc:Fallback xmlns="">
            <p:pic>
              <p:nvPicPr>
                <p:cNvPr id="107" name="墨迹 106">
                  <a:extLst>
                    <a:ext uri="{FF2B5EF4-FFF2-40B4-BE49-F238E27FC236}">
                      <a16:creationId xmlns:a16="http://schemas.microsoft.com/office/drawing/2014/main" id="{8B70B4EB-E57B-ADD4-9854-73F0D72EEA0B}"/>
                    </a:ext>
                  </a:extLst>
                </p:cNvPr>
                <p:cNvPicPr/>
                <p:nvPr/>
              </p:nvPicPr>
              <p:blipFill>
                <a:blip r:embed="rId114"/>
                <a:stretch>
                  <a:fillRect/>
                </a:stretch>
              </p:blipFill>
              <p:spPr>
                <a:xfrm>
                  <a:off x="7572374" y="5767934"/>
                  <a:ext cx="135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8" name="墨迹 107">
                  <a:extLst>
                    <a:ext uri="{FF2B5EF4-FFF2-40B4-BE49-F238E27FC236}">
                      <a16:creationId xmlns:a16="http://schemas.microsoft.com/office/drawing/2014/main" id="{AEA73FAC-73B1-9116-7FB3-9986F7800B84}"/>
                    </a:ext>
                  </a:extLst>
                </p14:cNvPr>
                <p14:cNvContentPartPr/>
                <p14:nvPr/>
              </p14:nvContentPartPr>
              <p14:xfrm>
                <a:off x="7459334" y="5946494"/>
                <a:ext cx="207360" cy="72720"/>
              </p14:xfrm>
            </p:contentPart>
          </mc:Choice>
          <mc:Fallback xmlns="">
            <p:pic>
              <p:nvPicPr>
                <p:cNvPr id="108" name="墨迹 107">
                  <a:extLst>
                    <a:ext uri="{FF2B5EF4-FFF2-40B4-BE49-F238E27FC236}">
                      <a16:creationId xmlns:a16="http://schemas.microsoft.com/office/drawing/2014/main" id="{AEA73FAC-73B1-9116-7FB3-9986F7800B84}"/>
                    </a:ext>
                  </a:extLst>
                </p:cNvPr>
                <p:cNvPicPr/>
                <p:nvPr/>
              </p:nvPicPr>
              <p:blipFill>
                <a:blip r:embed="rId116"/>
                <a:stretch>
                  <a:fillRect/>
                </a:stretch>
              </p:blipFill>
              <p:spPr>
                <a:xfrm>
                  <a:off x="7450334" y="5937494"/>
                  <a:ext cx="225000" cy="90360"/>
                </a:xfrm>
                <a:prstGeom prst="rect">
                  <a:avLst/>
                </a:prstGeom>
              </p:spPr>
            </p:pic>
          </mc:Fallback>
        </mc:AlternateContent>
      </p:grpSp>
      <p:grpSp>
        <p:nvGrpSpPr>
          <p:cNvPr id="131" name="组合 130">
            <a:extLst>
              <a:ext uri="{FF2B5EF4-FFF2-40B4-BE49-F238E27FC236}">
                <a16:creationId xmlns:a16="http://schemas.microsoft.com/office/drawing/2014/main" id="{2AC8F373-1D33-6EB3-1C59-8D89A4199A19}"/>
              </a:ext>
            </a:extLst>
          </p:cNvPr>
          <p:cNvGrpSpPr/>
          <p:nvPr/>
        </p:nvGrpSpPr>
        <p:grpSpPr>
          <a:xfrm>
            <a:off x="7975214" y="5667854"/>
            <a:ext cx="902520" cy="600480"/>
            <a:chOff x="7975214" y="5667854"/>
            <a:chExt cx="902520" cy="600480"/>
          </a:xfrm>
        </p:grpSpPr>
        <mc:AlternateContent xmlns:mc="http://schemas.openxmlformats.org/markup-compatibility/2006" xmlns:p14="http://schemas.microsoft.com/office/powerpoint/2010/main">
          <mc:Choice Requires="p14">
            <p:contentPart p14:bwMode="auto" r:id="rId117">
              <p14:nvContentPartPr>
                <p14:cNvPr id="110" name="墨迹 109">
                  <a:extLst>
                    <a:ext uri="{FF2B5EF4-FFF2-40B4-BE49-F238E27FC236}">
                      <a16:creationId xmlns:a16="http://schemas.microsoft.com/office/drawing/2014/main" id="{5936EB63-7C6E-3325-C6C9-779196297747}"/>
                    </a:ext>
                  </a:extLst>
                </p14:cNvPr>
                <p14:cNvContentPartPr/>
                <p14:nvPr/>
              </p14:nvContentPartPr>
              <p14:xfrm>
                <a:off x="8023454" y="5783054"/>
                <a:ext cx="6480" cy="102600"/>
              </p14:xfrm>
            </p:contentPart>
          </mc:Choice>
          <mc:Fallback xmlns="">
            <p:pic>
              <p:nvPicPr>
                <p:cNvPr id="110" name="墨迹 109">
                  <a:extLst>
                    <a:ext uri="{FF2B5EF4-FFF2-40B4-BE49-F238E27FC236}">
                      <a16:creationId xmlns:a16="http://schemas.microsoft.com/office/drawing/2014/main" id="{5936EB63-7C6E-3325-C6C9-779196297747}"/>
                    </a:ext>
                  </a:extLst>
                </p:cNvPr>
                <p:cNvPicPr/>
                <p:nvPr/>
              </p:nvPicPr>
              <p:blipFill>
                <a:blip r:embed="rId118"/>
                <a:stretch>
                  <a:fillRect/>
                </a:stretch>
              </p:blipFill>
              <p:spPr>
                <a:xfrm>
                  <a:off x="8014454" y="5774054"/>
                  <a:ext cx="24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墨迹 110">
                  <a:extLst>
                    <a:ext uri="{FF2B5EF4-FFF2-40B4-BE49-F238E27FC236}">
                      <a16:creationId xmlns:a16="http://schemas.microsoft.com/office/drawing/2014/main" id="{EA06E1F0-08B4-67F9-A954-53066DFFB667}"/>
                    </a:ext>
                  </a:extLst>
                </p14:cNvPr>
                <p14:cNvContentPartPr/>
                <p14:nvPr/>
              </p14:nvContentPartPr>
              <p14:xfrm>
                <a:off x="8041814" y="5794574"/>
                <a:ext cx="74520" cy="75240"/>
              </p14:xfrm>
            </p:contentPart>
          </mc:Choice>
          <mc:Fallback xmlns="">
            <p:pic>
              <p:nvPicPr>
                <p:cNvPr id="111" name="墨迹 110">
                  <a:extLst>
                    <a:ext uri="{FF2B5EF4-FFF2-40B4-BE49-F238E27FC236}">
                      <a16:creationId xmlns:a16="http://schemas.microsoft.com/office/drawing/2014/main" id="{EA06E1F0-08B4-67F9-A954-53066DFFB667}"/>
                    </a:ext>
                  </a:extLst>
                </p:cNvPr>
                <p:cNvPicPr/>
                <p:nvPr/>
              </p:nvPicPr>
              <p:blipFill>
                <a:blip r:embed="rId120"/>
                <a:stretch>
                  <a:fillRect/>
                </a:stretch>
              </p:blipFill>
              <p:spPr>
                <a:xfrm>
                  <a:off x="8032814" y="5785934"/>
                  <a:ext cx="92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 name="墨迹 111">
                  <a:extLst>
                    <a:ext uri="{FF2B5EF4-FFF2-40B4-BE49-F238E27FC236}">
                      <a16:creationId xmlns:a16="http://schemas.microsoft.com/office/drawing/2014/main" id="{EEBEBD19-9F55-73A6-AA02-3C220952E5B9}"/>
                    </a:ext>
                  </a:extLst>
                </p14:cNvPr>
                <p14:cNvContentPartPr/>
                <p14:nvPr/>
              </p14:nvContentPartPr>
              <p14:xfrm>
                <a:off x="8175014" y="5667854"/>
                <a:ext cx="18360" cy="116640"/>
              </p14:xfrm>
            </p:contentPart>
          </mc:Choice>
          <mc:Fallback xmlns="">
            <p:pic>
              <p:nvPicPr>
                <p:cNvPr id="112" name="墨迹 111">
                  <a:extLst>
                    <a:ext uri="{FF2B5EF4-FFF2-40B4-BE49-F238E27FC236}">
                      <a16:creationId xmlns:a16="http://schemas.microsoft.com/office/drawing/2014/main" id="{EEBEBD19-9F55-73A6-AA02-3C220952E5B9}"/>
                    </a:ext>
                  </a:extLst>
                </p:cNvPr>
                <p:cNvPicPr/>
                <p:nvPr/>
              </p:nvPicPr>
              <p:blipFill>
                <a:blip r:embed="rId122"/>
                <a:stretch>
                  <a:fillRect/>
                </a:stretch>
              </p:blipFill>
              <p:spPr>
                <a:xfrm>
                  <a:off x="8166374" y="5659214"/>
                  <a:ext cx="36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墨迹 112">
                  <a:extLst>
                    <a:ext uri="{FF2B5EF4-FFF2-40B4-BE49-F238E27FC236}">
                      <a16:creationId xmlns:a16="http://schemas.microsoft.com/office/drawing/2014/main" id="{A467E320-BA98-857F-E7EE-DC8C60AF2321}"/>
                    </a:ext>
                  </a:extLst>
                </p14:cNvPr>
                <p14:cNvContentPartPr/>
                <p14:nvPr/>
              </p14:nvContentPartPr>
              <p14:xfrm>
                <a:off x="8169614" y="5673254"/>
                <a:ext cx="94680" cy="99360"/>
              </p14:xfrm>
            </p:contentPart>
          </mc:Choice>
          <mc:Fallback xmlns="">
            <p:pic>
              <p:nvPicPr>
                <p:cNvPr id="113" name="墨迹 112">
                  <a:extLst>
                    <a:ext uri="{FF2B5EF4-FFF2-40B4-BE49-F238E27FC236}">
                      <a16:creationId xmlns:a16="http://schemas.microsoft.com/office/drawing/2014/main" id="{A467E320-BA98-857F-E7EE-DC8C60AF2321}"/>
                    </a:ext>
                  </a:extLst>
                </p:cNvPr>
                <p:cNvPicPr/>
                <p:nvPr/>
              </p:nvPicPr>
              <p:blipFill>
                <a:blip r:embed="rId124"/>
                <a:stretch>
                  <a:fillRect/>
                </a:stretch>
              </p:blipFill>
              <p:spPr>
                <a:xfrm>
                  <a:off x="8160614" y="5664254"/>
                  <a:ext cx="112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4" name="墨迹 113">
                  <a:extLst>
                    <a:ext uri="{FF2B5EF4-FFF2-40B4-BE49-F238E27FC236}">
                      <a16:creationId xmlns:a16="http://schemas.microsoft.com/office/drawing/2014/main" id="{B929FA96-6703-2719-C467-721C2BDBB537}"/>
                    </a:ext>
                  </a:extLst>
                </p14:cNvPr>
                <p14:cNvContentPartPr/>
                <p14:nvPr/>
              </p14:nvContentPartPr>
              <p14:xfrm>
                <a:off x="8163134" y="5849654"/>
                <a:ext cx="11880" cy="91800"/>
              </p14:xfrm>
            </p:contentPart>
          </mc:Choice>
          <mc:Fallback xmlns="">
            <p:pic>
              <p:nvPicPr>
                <p:cNvPr id="114" name="墨迹 113">
                  <a:extLst>
                    <a:ext uri="{FF2B5EF4-FFF2-40B4-BE49-F238E27FC236}">
                      <a16:creationId xmlns:a16="http://schemas.microsoft.com/office/drawing/2014/main" id="{B929FA96-6703-2719-C467-721C2BDBB537}"/>
                    </a:ext>
                  </a:extLst>
                </p:cNvPr>
                <p:cNvPicPr/>
                <p:nvPr/>
              </p:nvPicPr>
              <p:blipFill>
                <a:blip r:embed="rId126"/>
                <a:stretch>
                  <a:fillRect/>
                </a:stretch>
              </p:blipFill>
              <p:spPr>
                <a:xfrm>
                  <a:off x="8154494" y="5840654"/>
                  <a:ext cx="29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5" name="墨迹 114">
                  <a:extLst>
                    <a:ext uri="{FF2B5EF4-FFF2-40B4-BE49-F238E27FC236}">
                      <a16:creationId xmlns:a16="http://schemas.microsoft.com/office/drawing/2014/main" id="{286528B9-1E03-0756-6C31-B6DD5BBC1110}"/>
                    </a:ext>
                  </a:extLst>
                </p14:cNvPr>
                <p14:cNvContentPartPr/>
                <p14:nvPr/>
              </p14:nvContentPartPr>
              <p14:xfrm>
                <a:off x="8162774" y="5860814"/>
                <a:ext cx="82800" cy="65520"/>
              </p14:xfrm>
            </p:contentPart>
          </mc:Choice>
          <mc:Fallback xmlns="">
            <p:pic>
              <p:nvPicPr>
                <p:cNvPr id="115" name="墨迹 114">
                  <a:extLst>
                    <a:ext uri="{FF2B5EF4-FFF2-40B4-BE49-F238E27FC236}">
                      <a16:creationId xmlns:a16="http://schemas.microsoft.com/office/drawing/2014/main" id="{286528B9-1E03-0756-6C31-B6DD5BBC1110}"/>
                    </a:ext>
                  </a:extLst>
                </p:cNvPr>
                <p:cNvPicPr/>
                <p:nvPr/>
              </p:nvPicPr>
              <p:blipFill>
                <a:blip r:embed="rId128"/>
                <a:stretch>
                  <a:fillRect/>
                </a:stretch>
              </p:blipFill>
              <p:spPr>
                <a:xfrm>
                  <a:off x="8154134" y="5852174"/>
                  <a:ext cx="100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6" name="墨迹 115">
                  <a:extLst>
                    <a:ext uri="{FF2B5EF4-FFF2-40B4-BE49-F238E27FC236}">
                      <a16:creationId xmlns:a16="http://schemas.microsoft.com/office/drawing/2014/main" id="{36F79C33-9FCB-10EF-484C-761412D8F5EF}"/>
                    </a:ext>
                  </a:extLst>
                </p14:cNvPr>
                <p14:cNvContentPartPr/>
                <p14:nvPr/>
              </p14:nvContentPartPr>
              <p14:xfrm>
                <a:off x="8277974" y="5819414"/>
                <a:ext cx="12600" cy="70200"/>
              </p14:xfrm>
            </p:contentPart>
          </mc:Choice>
          <mc:Fallback xmlns="">
            <p:pic>
              <p:nvPicPr>
                <p:cNvPr id="116" name="墨迹 115">
                  <a:extLst>
                    <a:ext uri="{FF2B5EF4-FFF2-40B4-BE49-F238E27FC236}">
                      <a16:creationId xmlns:a16="http://schemas.microsoft.com/office/drawing/2014/main" id="{36F79C33-9FCB-10EF-484C-761412D8F5EF}"/>
                    </a:ext>
                  </a:extLst>
                </p:cNvPr>
                <p:cNvPicPr/>
                <p:nvPr/>
              </p:nvPicPr>
              <p:blipFill>
                <a:blip r:embed="rId130"/>
                <a:stretch>
                  <a:fillRect/>
                </a:stretch>
              </p:blipFill>
              <p:spPr>
                <a:xfrm>
                  <a:off x="8268974" y="5810414"/>
                  <a:ext cx="30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7" name="墨迹 116">
                  <a:extLst>
                    <a:ext uri="{FF2B5EF4-FFF2-40B4-BE49-F238E27FC236}">
                      <a16:creationId xmlns:a16="http://schemas.microsoft.com/office/drawing/2014/main" id="{23C2FA3D-30B9-2C7E-1FF5-33B4B4E84F55}"/>
                    </a:ext>
                  </a:extLst>
                </p14:cNvPr>
                <p14:cNvContentPartPr/>
                <p14:nvPr/>
              </p14:nvContentPartPr>
              <p14:xfrm>
                <a:off x="8289854" y="5819774"/>
                <a:ext cx="82080" cy="78120"/>
              </p14:xfrm>
            </p:contentPart>
          </mc:Choice>
          <mc:Fallback xmlns="">
            <p:pic>
              <p:nvPicPr>
                <p:cNvPr id="117" name="墨迹 116">
                  <a:extLst>
                    <a:ext uri="{FF2B5EF4-FFF2-40B4-BE49-F238E27FC236}">
                      <a16:creationId xmlns:a16="http://schemas.microsoft.com/office/drawing/2014/main" id="{23C2FA3D-30B9-2C7E-1FF5-33B4B4E84F55}"/>
                    </a:ext>
                  </a:extLst>
                </p:cNvPr>
                <p:cNvPicPr/>
                <p:nvPr/>
              </p:nvPicPr>
              <p:blipFill>
                <a:blip r:embed="rId132"/>
                <a:stretch>
                  <a:fillRect/>
                </a:stretch>
              </p:blipFill>
              <p:spPr>
                <a:xfrm>
                  <a:off x="8281214" y="5810774"/>
                  <a:ext cx="99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8" name="墨迹 117">
                  <a:extLst>
                    <a:ext uri="{FF2B5EF4-FFF2-40B4-BE49-F238E27FC236}">
                      <a16:creationId xmlns:a16="http://schemas.microsoft.com/office/drawing/2014/main" id="{B2B7DFE0-4805-EA66-D059-4799A2710EAA}"/>
                    </a:ext>
                  </a:extLst>
                </p14:cNvPr>
                <p14:cNvContentPartPr/>
                <p14:nvPr/>
              </p14:nvContentPartPr>
              <p14:xfrm>
                <a:off x="7975214" y="5959454"/>
                <a:ext cx="398880" cy="78480"/>
              </p14:xfrm>
            </p:contentPart>
          </mc:Choice>
          <mc:Fallback xmlns="">
            <p:pic>
              <p:nvPicPr>
                <p:cNvPr id="118" name="墨迹 117">
                  <a:extLst>
                    <a:ext uri="{FF2B5EF4-FFF2-40B4-BE49-F238E27FC236}">
                      <a16:creationId xmlns:a16="http://schemas.microsoft.com/office/drawing/2014/main" id="{B2B7DFE0-4805-EA66-D059-4799A2710EAA}"/>
                    </a:ext>
                  </a:extLst>
                </p:cNvPr>
                <p:cNvPicPr/>
                <p:nvPr/>
              </p:nvPicPr>
              <p:blipFill>
                <a:blip r:embed="rId134"/>
                <a:stretch>
                  <a:fillRect/>
                </a:stretch>
              </p:blipFill>
              <p:spPr>
                <a:xfrm>
                  <a:off x="7966214" y="5950454"/>
                  <a:ext cx="416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9" name="墨迹 118">
                  <a:extLst>
                    <a:ext uri="{FF2B5EF4-FFF2-40B4-BE49-F238E27FC236}">
                      <a16:creationId xmlns:a16="http://schemas.microsoft.com/office/drawing/2014/main" id="{FF284472-1D81-2475-FAEA-9EC0ADCCEC97}"/>
                    </a:ext>
                  </a:extLst>
                </p14:cNvPr>
                <p14:cNvContentPartPr/>
                <p14:nvPr/>
              </p14:nvContentPartPr>
              <p14:xfrm>
                <a:off x="8302094" y="5922014"/>
                <a:ext cx="360" cy="294480"/>
              </p14:xfrm>
            </p:contentPart>
          </mc:Choice>
          <mc:Fallback xmlns="">
            <p:pic>
              <p:nvPicPr>
                <p:cNvPr id="119" name="墨迹 118">
                  <a:extLst>
                    <a:ext uri="{FF2B5EF4-FFF2-40B4-BE49-F238E27FC236}">
                      <a16:creationId xmlns:a16="http://schemas.microsoft.com/office/drawing/2014/main" id="{FF284472-1D81-2475-FAEA-9EC0ADCCEC97}"/>
                    </a:ext>
                  </a:extLst>
                </p:cNvPr>
                <p:cNvPicPr/>
                <p:nvPr/>
              </p:nvPicPr>
              <p:blipFill>
                <a:blip r:embed="rId136"/>
                <a:stretch>
                  <a:fillRect/>
                </a:stretch>
              </p:blipFill>
              <p:spPr>
                <a:xfrm>
                  <a:off x="8293094" y="5913014"/>
                  <a:ext cx="180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0" name="墨迹 119">
                  <a:extLst>
                    <a:ext uri="{FF2B5EF4-FFF2-40B4-BE49-F238E27FC236}">
                      <a16:creationId xmlns:a16="http://schemas.microsoft.com/office/drawing/2014/main" id="{09A04C46-E99B-D566-8F81-014434C6BB54}"/>
                    </a:ext>
                  </a:extLst>
                </p14:cNvPr>
                <p14:cNvContentPartPr/>
                <p14:nvPr/>
              </p14:nvContentPartPr>
              <p14:xfrm>
                <a:off x="8188334" y="6006614"/>
                <a:ext cx="71640" cy="147960"/>
              </p14:xfrm>
            </p:contentPart>
          </mc:Choice>
          <mc:Fallback xmlns="">
            <p:pic>
              <p:nvPicPr>
                <p:cNvPr id="120" name="墨迹 119">
                  <a:extLst>
                    <a:ext uri="{FF2B5EF4-FFF2-40B4-BE49-F238E27FC236}">
                      <a16:creationId xmlns:a16="http://schemas.microsoft.com/office/drawing/2014/main" id="{09A04C46-E99B-D566-8F81-014434C6BB54}"/>
                    </a:ext>
                  </a:extLst>
                </p:cNvPr>
                <p:cNvPicPr/>
                <p:nvPr/>
              </p:nvPicPr>
              <p:blipFill>
                <a:blip r:embed="rId138"/>
                <a:stretch>
                  <a:fillRect/>
                </a:stretch>
              </p:blipFill>
              <p:spPr>
                <a:xfrm>
                  <a:off x="8179694" y="5997974"/>
                  <a:ext cx="892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1" name="墨迹 120">
                  <a:extLst>
                    <a:ext uri="{FF2B5EF4-FFF2-40B4-BE49-F238E27FC236}">
                      <a16:creationId xmlns:a16="http://schemas.microsoft.com/office/drawing/2014/main" id="{3567D691-01DB-D2A7-8048-6631874E4954}"/>
                    </a:ext>
                  </a:extLst>
                </p14:cNvPr>
                <p14:cNvContentPartPr/>
                <p14:nvPr/>
              </p14:nvContentPartPr>
              <p14:xfrm>
                <a:off x="8271854" y="6000854"/>
                <a:ext cx="57600" cy="43920"/>
              </p14:xfrm>
            </p:contentPart>
          </mc:Choice>
          <mc:Fallback xmlns="">
            <p:pic>
              <p:nvPicPr>
                <p:cNvPr id="121" name="墨迹 120">
                  <a:extLst>
                    <a:ext uri="{FF2B5EF4-FFF2-40B4-BE49-F238E27FC236}">
                      <a16:creationId xmlns:a16="http://schemas.microsoft.com/office/drawing/2014/main" id="{3567D691-01DB-D2A7-8048-6631874E4954}"/>
                    </a:ext>
                  </a:extLst>
                </p:cNvPr>
                <p:cNvPicPr/>
                <p:nvPr/>
              </p:nvPicPr>
              <p:blipFill>
                <a:blip r:embed="rId140"/>
                <a:stretch>
                  <a:fillRect/>
                </a:stretch>
              </p:blipFill>
              <p:spPr>
                <a:xfrm>
                  <a:off x="8262854" y="5992214"/>
                  <a:ext cx="752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3" name="墨迹 122">
                  <a:extLst>
                    <a:ext uri="{FF2B5EF4-FFF2-40B4-BE49-F238E27FC236}">
                      <a16:creationId xmlns:a16="http://schemas.microsoft.com/office/drawing/2014/main" id="{85724B1F-21AB-6DD2-77B6-6638E9889F1E}"/>
                    </a:ext>
                  </a:extLst>
                </p14:cNvPr>
                <p14:cNvContentPartPr/>
                <p14:nvPr/>
              </p14:nvContentPartPr>
              <p14:xfrm>
                <a:off x="8289854" y="6019214"/>
                <a:ext cx="135360" cy="83520"/>
              </p14:xfrm>
            </p:contentPart>
          </mc:Choice>
          <mc:Fallback xmlns="">
            <p:pic>
              <p:nvPicPr>
                <p:cNvPr id="123" name="墨迹 122">
                  <a:extLst>
                    <a:ext uri="{FF2B5EF4-FFF2-40B4-BE49-F238E27FC236}">
                      <a16:creationId xmlns:a16="http://schemas.microsoft.com/office/drawing/2014/main" id="{85724B1F-21AB-6DD2-77B6-6638E9889F1E}"/>
                    </a:ext>
                  </a:extLst>
                </p:cNvPr>
                <p:cNvPicPr/>
                <p:nvPr/>
              </p:nvPicPr>
              <p:blipFill>
                <a:blip r:embed="rId142"/>
                <a:stretch>
                  <a:fillRect/>
                </a:stretch>
              </p:blipFill>
              <p:spPr>
                <a:xfrm>
                  <a:off x="8281214" y="6010214"/>
                  <a:ext cx="153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 name="墨迹 123">
                  <a:extLst>
                    <a:ext uri="{FF2B5EF4-FFF2-40B4-BE49-F238E27FC236}">
                      <a16:creationId xmlns:a16="http://schemas.microsoft.com/office/drawing/2014/main" id="{798CED54-422B-DF2D-8B8D-0067E8F0D412}"/>
                    </a:ext>
                  </a:extLst>
                </p14:cNvPr>
                <p14:cNvContentPartPr/>
                <p14:nvPr/>
              </p14:nvContentPartPr>
              <p14:xfrm>
                <a:off x="8592614" y="5722934"/>
                <a:ext cx="241560" cy="54000"/>
              </p14:xfrm>
            </p:contentPart>
          </mc:Choice>
          <mc:Fallback xmlns="">
            <p:pic>
              <p:nvPicPr>
                <p:cNvPr id="124" name="墨迹 123">
                  <a:extLst>
                    <a:ext uri="{FF2B5EF4-FFF2-40B4-BE49-F238E27FC236}">
                      <a16:creationId xmlns:a16="http://schemas.microsoft.com/office/drawing/2014/main" id="{798CED54-422B-DF2D-8B8D-0067E8F0D412}"/>
                    </a:ext>
                  </a:extLst>
                </p:cNvPr>
                <p:cNvPicPr/>
                <p:nvPr/>
              </p:nvPicPr>
              <p:blipFill>
                <a:blip r:embed="rId144"/>
                <a:stretch>
                  <a:fillRect/>
                </a:stretch>
              </p:blipFill>
              <p:spPr>
                <a:xfrm>
                  <a:off x="8583974" y="5714294"/>
                  <a:ext cx="259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墨迹 124">
                  <a:extLst>
                    <a:ext uri="{FF2B5EF4-FFF2-40B4-BE49-F238E27FC236}">
                      <a16:creationId xmlns:a16="http://schemas.microsoft.com/office/drawing/2014/main" id="{C3219CC9-49BC-338D-5A3F-6CEEB8146869}"/>
                    </a:ext>
                  </a:extLst>
                </p14:cNvPr>
                <p14:cNvContentPartPr/>
                <p14:nvPr/>
              </p14:nvContentPartPr>
              <p14:xfrm>
                <a:off x="8745614" y="5667854"/>
                <a:ext cx="41040" cy="126720"/>
              </p14:xfrm>
            </p:contentPart>
          </mc:Choice>
          <mc:Fallback xmlns="">
            <p:pic>
              <p:nvPicPr>
                <p:cNvPr id="125" name="墨迹 124">
                  <a:extLst>
                    <a:ext uri="{FF2B5EF4-FFF2-40B4-BE49-F238E27FC236}">
                      <a16:creationId xmlns:a16="http://schemas.microsoft.com/office/drawing/2014/main" id="{C3219CC9-49BC-338D-5A3F-6CEEB8146869}"/>
                    </a:ext>
                  </a:extLst>
                </p:cNvPr>
                <p:cNvPicPr/>
                <p:nvPr/>
              </p:nvPicPr>
              <p:blipFill>
                <a:blip r:embed="rId146"/>
                <a:stretch>
                  <a:fillRect/>
                </a:stretch>
              </p:blipFill>
              <p:spPr>
                <a:xfrm>
                  <a:off x="8736614" y="5659214"/>
                  <a:ext cx="58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墨迹 125">
                  <a:extLst>
                    <a:ext uri="{FF2B5EF4-FFF2-40B4-BE49-F238E27FC236}">
                      <a16:creationId xmlns:a16="http://schemas.microsoft.com/office/drawing/2014/main" id="{FA00EFE6-C9BD-58C3-6868-3BA9E8A4AFAD}"/>
                    </a:ext>
                  </a:extLst>
                </p14:cNvPr>
                <p14:cNvContentPartPr/>
                <p14:nvPr/>
              </p14:nvContentPartPr>
              <p14:xfrm>
                <a:off x="8701694" y="5807534"/>
                <a:ext cx="58320" cy="24120"/>
              </p14:xfrm>
            </p:contentPart>
          </mc:Choice>
          <mc:Fallback xmlns="">
            <p:pic>
              <p:nvPicPr>
                <p:cNvPr id="126" name="墨迹 125">
                  <a:extLst>
                    <a:ext uri="{FF2B5EF4-FFF2-40B4-BE49-F238E27FC236}">
                      <a16:creationId xmlns:a16="http://schemas.microsoft.com/office/drawing/2014/main" id="{FA00EFE6-C9BD-58C3-6868-3BA9E8A4AFAD}"/>
                    </a:ext>
                  </a:extLst>
                </p:cNvPr>
                <p:cNvPicPr/>
                <p:nvPr/>
              </p:nvPicPr>
              <p:blipFill>
                <a:blip r:embed="rId148"/>
                <a:stretch>
                  <a:fillRect/>
                </a:stretch>
              </p:blipFill>
              <p:spPr>
                <a:xfrm>
                  <a:off x="8692694" y="5798534"/>
                  <a:ext cx="7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墨迹 126">
                  <a:extLst>
                    <a:ext uri="{FF2B5EF4-FFF2-40B4-BE49-F238E27FC236}">
                      <a16:creationId xmlns:a16="http://schemas.microsoft.com/office/drawing/2014/main" id="{A431E5C2-37A1-54BE-3164-D231382FA982}"/>
                    </a:ext>
                  </a:extLst>
                </p14:cNvPr>
                <p14:cNvContentPartPr/>
                <p14:nvPr/>
              </p14:nvContentPartPr>
              <p14:xfrm>
                <a:off x="8629334" y="5878814"/>
                <a:ext cx="248400" cy="84600"/>
              </p14:xfrm>
            </p:contentPart>
          </mc:Choice>
          <mc:Fallback xmlns="">
            <p:pic>
              <p:nvPicPr>
                <p:cNvPr id="127" name="墨迹 126">
                  <a:extLst>
                    <a:ext uri="{FF2B5EF4-FFF2-40B4-BE49-F238E27FC236}">
                      <a16:creationId xmlns:a16="http://schemas.microsoft.com/office/drawing/2014/main" id="{A431E5C2-37A1-54BE-3164-D231382FA982}"/>
                    </a:ext>
                  </a:extLst>
                </p:cNvPr>
                <p:cNvPicPr/>
                <p:nvPr/>
              </p:nvPicPr>
              <p:blipFill>
                <a:blip r:embed="rId150"/>
                <a:stretch>
                  <a:fillRect/>
                </a:stretch>
              </p:blipFill>
              <p:spPr>
                <a:xfrm>
                  <a:off x="8620334" y="5870174"/>
                  <a:ext cx="266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墨迹 127">
                  <a:extLst>
                    <a:ext uri="{FF2B5EF4-FFF2-40B4-BE49-F238E27FC236}">
                      <a16:creationId xmlns:a16="http://schemas.microsoft.com/office/drawing/2014/main" id="{0F0599D3-2953-86C1-2FAA-76AB20E8DD28}"/>
                    </a:ext>
                  </a:extLst>
                </p14:cNvPr>
                <p14:cNvContentPartPr/>
                <p14:nvPr/>
              </p14:nvContentPartPr>
              <p14:xfrm>
                <a:off x="8734094" y="5916254"/>
                <a:ext cx="10440" cy="74160"/>
              </p14:xfrm>
            </p:contentPart>
          </mc:Choice>
          <mc:Fallback xmlns="">
            <p:pic>
              <p:nvPicPr>
                <p:cNvPr id="128" name="墨迹 127">
                  <a:extLst>
                    <a:ext uri="{FF2B5EF4-FFF2-40B4-BE49-F238E27FC236}">
                      <a16:creationId xmlns:a16="http://schemas.microsoft.com/office/drawing/2014/main" id="{0F0599D3-2953-86C1-2FAA-76AB20E8DD28}"/>
                    </a:ext>
                  </a:extLst>
                </p:cNvPr>
                <p:cNvPicPr/>
                <p:nvPr/>
              </p:nvPicPr>
              <p:blipFill>
                <a:blip r:embed="rId152"/>
                <a:stretch>
                  <a:fillRect/>
                </a:stretch>
              </p:blipFill>
              <p:spPr>
                <a:xfrm>
                  <a:off x="8725454" y="5907254"/>
                  <a:ext cx="28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9" name="墨迹 128">
                  <a:extLst>
                    <a:ext uri="{FF2B5EF4-FFF2-40B4-BE49-F238E27FC236}">
                      <a16:creationId xmlns:a16="http://schemas.microsoft.com/office/drawing/2014/main" id="{065AAA29-7A92-782A-2A01-6BEBBA678568}"/>
                    </a:ext>
                  </a:extLst>
                </p14:cNvPr>
                <p14:cNvContentPartPr/>
                <p14:nvPr/>
              </p14:nvContentPartPr>
              <p14:xfrm>
                <a:off x="8707814" y="5979614"/>
                <a:ext cx="69120" cy="39600"/>
              </p14:xfrm>
            </p:contentPart>
          </mc:Choice>
          <mc:Fallback xmlns="">
            <p:pic>
              <p:nvPicPr>
                <p:cNvPr id="129" name="墨迹 128">
                  <a:extLst>
                    <a:ext uri="{FF2B5EF4-FFF2-40B4-BE49-F238E27FC236}">
                      <a16:creationId xmlns:a16="http://schemas.microsoft.com/office/drawing/2014/main" id="{065AAA29-7A92-782A-2A01-6BEBBA678568}"/>
                    </a:ext>
                  </a:extLst>
                </p:cNvPr>
                <p:cNvPicPr/>
                <p:nvPr/>
              </p:nvPicPr>
              <p:blipFill>
                <a:blip r:embed="rId154"/>
                <a:stretch>
                  <a:fillRect/>
                </a:stretch>
              </p:blipFill>
              <p:spPr>
                <a:xfrm>
                  <a:off x="8698814" y="5970974"/>
                  <a:ext cx="86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墨迹 129">
                  <a:extLst>
                    <a:ext uri="{FF2B5EF4-FFF2-40B4-BE49-F238E27FC236}">
                      <a16:creationId xmlns:a16="http://schemas.microsoft.com/office/drawing/2014/main" id="{B6E9AAAE-6560-6DFE-0841-612A83F62D17}"/>
                    </a:ext>
                  </a:extLst>
                </p14:cNvPr>
                <p14:cNvContentPartPr/>
                <p14:nvPr/>
              </p14:nvContentPartPr>
              <p14:xfrm>
                <a:off x="8505134" y="5940014"/>
                <a:ext cx="124920" cy="328320"/>
              </p14:xfrm>
            </p:contentPart>
          </mc:Choice>
          <mc:Fallback xmlns="">
            <p:pic>
              <p:nvPicPr>
                <p:cNvPr id="130" name="墨迹 129">
                  <a:extLst>
                    <a:ext uri="{FF2B5EF4-FFF2-40B4-BE49-F238E27FC236}">
                      <a16:creationId xmlns:a16="http://schemas.microsoft.com/office/drawing/2014/main" id="{B6E9AAAE-6560-6DFE-0841-612A83F62D17}"/>
                    </a:ext>
                  </a:extLst>
                </p:cNvPr>
                <p:cNvPicPr/>
                <p:nvPr/>
              </p:nvPicPr>
              <p:blipFill>
                <a:blip r:embed="rId156"/>
                <a:stretch>
                  <a:fillRect/>
                </a:stretch>
              </p:blipFill>
              <p:spPr>
                <a:xfrm>
                  <a:off x="8496494" y="5931374"/>
                  <a:ext cx="142560" cy="345960"/>
                </a:xfrm>
                <a:prstGeom prst="rect">
                  <a:avLst/>
                </a:prstGeom>
              </p:spPr>
            </p:pic>
          </mc:Fallback>
        </mc:AlternateContent>
      </p:grpSp>
      <p:grpSp>
        <p:nvGrpSpPr>
          <p:cNvPr id="133" name="组合 132">
            <a:extLst>
              <a:ext uri="{FF2B5EF4-FFF2-40B4-BE49-F238E27FC236}">
                <a16:creationId xmlns:a16="http://schemas.microsoft.com/office/drawing/2014/main" id="{B1D26EC0-B263-8588-3C27-DB1BD339F0FF}"/>
              </a:ext>
            </a:extLst>
          </p:cNvPr>
          <p:cNvGrpSpPr/>
          <p:nvPr/>
        </p:nvGrpSpPr>
        <p:grpSpPr>
          <a:xfrm>
            <a:off x="4807214" y="5865854"/>
            <a:ext cx="1267200" cy="358200"/>
            <a:chOff x="4807214" y="5865854"/>
            <a:chExt cx="1267200" cy="358200"/>
          </a:xfrm>
        </p:grpSpPr>
        <mc:AlternateContent xmlns:mc="http://schemas.openxmlformats.org/markup-compatibility/2006" xmlns:p14="http://schemas.microsoft.com/office/powerpoint/2010/main">
          <mc:Choice Requires="p14">
            <p:contentPart p14:bwMode="auto" r:id="rId157">
              <p14:nvContentPartPr>
                <p14:cNvPr id="24" name="墨迹 23">
                  <a:extLst>
                    <a:ext uri="{FF2B5EF4-FFF2-40B4-BE49-F238E27FC236}">
                      <a16:creationId xmlns:a16="http://schemas.microsoft.com/office/drawing/2014/main" id="{5424D967-D381-A6DE-5A14-FAC1E7F7076D}"/>
                    </a:ext>
                  </a:extLst>
                </p14:cNvPr>
                <p14:cNvContentPartPr/>
                <p14:nvPr/>
              </p14:nvContentPartPr>
              <p14:xfrm>
                <a:off x="5001614" y="5879894"/>
                <a:ext cx="82080" cy="110880"/>
              </p14:xfrm>
            </p:contentPart>
          </mc:Choice>
          <mc:Fallback xmlns="">
            <p:pic>
              <p:nvPicPr>
                <p:cNvPr id="24" name="墨迹 23">
                  <a:extLst>
                    <a:ext uri="{FF2B5EF4-FFF2-40B4-BE49-F238E27FC236}">
                      <a16:creationId xmlns:a16="http://schemas.microsoft.com/office/drawing/2014/main" id="{5424D967-D381-A6DE-5A14-FAC1E7F7076D}"/>
                    </a:ext>
                  </a:extLst>
                </p:cNvPr>
                <p:cNvPicPr/>
                <p:nvPr/>
              </p:nvPicPr>
              <p:blipFill>
                <a:blip r:embed="rId158"/>
                <a:stretch>
                  <a:fillRect/>
                </a:stretch>
              </p:blipFill>
              <p:spPr>
                <a:xfrm>
                  <a:off x="4995494" y="5873774"/>
                  <a:ext cx="94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5" name="墨迹 24">
                  <a:extLst>
                    <a:ext uri="{FF2B5EF4-FFF2-40B4-BE49-F238E27FC236}">
                      <a16:creationId xmlns:a16="http://schemas.microsoft.com/office/drawing/2014/main" id="{F91C9F82-91D0-BF95-6BC7-A2D1A6B60CA6}"/>
                    </a:ext>
                  </a:extLst>
                </p14:cNvPr>
                <p14:cNvContentPartPr/>
                <p14:nvPr/>
              </p14:nvContentPartPr>
              <p14:xfrm>
                <a:off x="4933934" y="5873414"/>
                <a:ext cx="171000" cy="156960"/>
              </p14:xfrm>
            </p:contentPart>
          </mc:Choice>
          <mc:Fallback xmlns="">
            <p:pic>
              <p:nvPicPr>
                <p:cNvPr id="25" name="墨迹 24">
                  <a:extLst>
                    <a:ext uri="{FF2B5EF4-FFF2-40B4-BE49-F238E27FC236}">
                      <a16:creationId xmlns:a16="http://schemas.microsoft.com/office/drawing/2014/main" id="{F91C9F82-91D0-BF95-6BC7-A2D1A6B60CA6}"/>
                    </a:ext>
                  </a:extLst>
                </p:cNvPr>
                <p:cNvPicPr/>
                <p:nvPr/>
              </p:nvPicPr>
              <p:blipFill>
                <a:blip r:embed="rId160"/>
                <a:stretch>
                  <a:fillRect/>
                </a:stretch>
              </p:blipFill>
              <p:spPr>
                <a:xfrm>
                  <a:off x="4927814" y="5867294"/>
                  <a:ext cx="183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 name="墨迹 25">
                  <a:extLst>
                    <a:ext uri="{FF2B5EF4-FFF2-40B4-BE49-F238E27FC236}">
                      <a16:creationId xmlns:a16="http://schemas.microsoft.com/office/drawing/2014/main" id="{B9B9F947-9E19-3C43-A950-DF5DFB9CCBCD}"/>
                    </a:ext>
                  </a:extLst>
                </p14:cNvPr>
                <p14:cNvContentPartPr/>
                <p14:nvPr/>
              </p14:nvContentPartPr>
              <p14:xfrm>
                <a:off x="5110334" y="5886014"/>
                <a:ext cx="79560" cy="338040"/>
              </p14:xfrm>
            </p:contentPart>
          </mc:Choice>
          <mc:Fallback xmlns="">
            <p:pic>
              <p:nvPicPr>
                <p:cNvPr id="26" name="墨迹 25">
                  <a:extLst>
                    <a:ext uri="{FF2B5EF4-FFF2-40B4-BE49-F238E27FC236}">
                      <a16:creationId xmlns:a16="http://schemas.microsoft.com/office/drawing/2014/main" id="{B9B9F947-9E19-3C43-A950-DF5DFB9CCBCD}"/>
                    </a:ext>
                  </a:extLst>
                </p:cNvPr>
                <p:cNvPicPr/>
                <p:nvPr/>
              </p:nvPicPr>
              <p:blipFill>
                <a:blip r:embed="rId162"/>
                <a:stretch>
                  <a:fillRect/>
                </a:stretch>
              </p:blipFill>
              <p:spPr>
                <a:xfrm>
                  <a:off x="5104214" y="5879894"/>
                  <a:ext cx="91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 name="墨迹 26">
                  <a:extLst>
                    <a:ext uri="{FF2B5EF4-FFF2-40B4-BE49-F238E27FC236}">
                      <a16:creationId xmlns:a16="http://schemas.microsoft.com/office/drawing/2014/main" id="{1FC31E43-3C9C-DE44-E3CF-287487526065}"/>
                    </a:ext>
                  </a:extLst>
                </p14:cNvPr>
                <p14:cNvContentPartPr/>
                <p14:nvPr/>
              </p14:nvContentPartPr>
              <p14:xfrm>
                <a:off x="5197454" y="5880614"/>
                <a:ext cx="106560" cy="192600"/>
              </p14:xfrm>
            </p:contentPart>
          </mc:Choice>
          <mc:Fallback xmlns="">
            <p:pic>
              <p:nvPicPr>
                <p:cNvPr id="27" name="墨迹 26">
                  <a:extLst>
                    <a:ext uri="{FF2B5EF4-FFF2-40B4-BE49-F238E27FC236}">
                      <a16:creationId xmlns:a16="http://schemas.microsoft.com/office/drawing/2014/main" id="{1FC31E43-3C9C-DE44-E3CF-287487526065}"/>
                    </a:ext>
                  </a:extLst>
                </p:cNvPr>
                <p:cNvPicPr/>
                <p:nvPr/>
              </p:nvPicPr>
              <p:blipFill>
                <a:blip r:embed="rId164"/>
                <a:stretch>
                  <a:fillRect/>
                </a:stretch>
              </p:blipFill>
              <p:spPr>
                <a:xfrm>
                  <a:off x="5191334" y="5874494"/>
                  <a:ext cx="118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9" name="墨迹 28">
                  <a:extLst>
                    <a:ext uri="{FF2B5EF4-FFF2-40B4-BE49-F238E27FC236}">
                      <a16:creationId xmlns:a16="http://schemas.microsoft.com/office/drawing/2014/main" id="{22F417B0-0DBF-FDB1-5D2A-1FF75258C5FF}"/>
                    </a:ext>
                  </a:extLst>
                </p14:cNvPr>
                <p14:cNvContentPartPr/>
                <p14:nvPr/>
              </p14:nvContentPartPr>
              <p14:xfrm>
                <a:off x="5430374" y="5867654"/>
                <a:ext cx="62280" cy="224640"/>
              </p14:xfrm>
            </p:contentPart>
          </mc:Choice>
          <mc:Fallback xmlns="">
            <p:pic>
              <p:nvPicPr>
                <p:cNvPr id="29" name="墨迹 28">
                  <a:extLst>
                    <a:ext uri="{FF2B5EF4-FFF2-40B4-BE49-F238E27FC236}">
                      <a16:creationId xmlns:a16="http://schemas.microsoft.com/office/drawing/2014/main" id="{22F417B0-0DBF-FDB1-5D2A-1FF75258C5FF}"/>
                    </a:ext>
                  </a:extLst>
                </p:cNvPr>
                <p:cNvPicPr/>
                <p:nvPr/>
              </p:nvPicPr>
              <p:blipFill>
                <a:blip r:embed="rId166"/>
                <a:stretch>
                  <a:fillRect/>
                </a:stretch>
              </p:blipFill>
              <p:spPr>
                <a:xfrm>
                  <a:off x="5424254" y="5861534"/>
                  <a:ext cx="74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 name="墨迹 29">
                  <a:extLst>
                    <a:ext uri="{FF2B5EF4-FFF2-40B4-BE49-F238E27FC236}">
                      <a16:creationId xmlns:a16="http://schemas.microsoft.com/office/drawing/2014/main" id="{1997937A-C89A-EE9B-9E3C-CED03D1E1EFD}"/>
                    </a:ext>
                  </a:extLst>
                </p14:cNvPr>
                <p14:cNvContentPartPr/>
                <p14:nvPr/>
              </p14:nvContentPartPr>
              <p14:xfrm>
                <a:off x="5576174" y="5891774"/>
                <a:ext cx="194760" cy="188640"/>
              </p14:xfrm>
            </p:contentPart>
          </mc:Choice>
          <mc:Fallback xmlns="">
            <p:pic>
              <p:nvPicPr>
                <p:cNvPr id="30" name="墨迹 29">
                  <a:extLst>
                    <a:ext uri="{FF2B5EF4-FFF2-40B4-BE49-F238E27FC236}">
                      <a16:creationId xmlns:a16="http://schemas.microsoft.com/office/drawing/2014/main" id="{1997937A-C89A-EE9B-9E3C-CED03D1E1EFD}"/>
                    </a:ext>
                  </a:extLst>
                </p:cNvPr>
                <p:cNvPicPr/>
                <p:nvPr/>
              </p:nvPicPr>
              <p:blipFill>
                <a:blip r:embed="rId168"/>
                <a:stretch>
                  <a:fillRect/>
                </a:stretch>
              </p:blipFill>
              <p:spPr>
                <a:xfrm>
                  <a:off x="5570054" y="5885654"/>
                  <a:ext cx="2070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 name="墨迹 30">
                  <a:extLst>
                    <a:ext uri="{FF2B5EF4-FFF2-40B4-BE49-F238E27FC236}">
                      <a16:creationId xmlns:a16="http://schemas.microsoft.com/office/drawing/2014/main" id="{5C612B67-9B0A-FC33-D77E-36989300BEDC}"/>
                    </a:ext>
                  </a:extLst>
                </p14:cNvPr>
                <p14:cNvContentPartPr/>
                <p14:nvPr/>
              </p14:nvContentPartPr>
              <p14:xfrm>
                <a:off x="5827814" y="6043334"/>
                <a:ext cx="4320" cy="97920"/>
              </p14:xfrm>
            </p:contentPart>
          </mc:Choice>
          <mc:Fallback xmlns="">
            <p:pic>
              <p:nvPicPr>
                <p:cNvPr id="31" name="墨迹 30">
                  <a:extLst>
                    <a:ext uri="{FF2B5EF4-FFF2-40B4-BE49-F238E27FC236}">
                      <a16:creationId xmlns:a16="http://schemas.microsoft.com/office/drawing/2014/main" id="{5C612B67-9B0A-FC33-D77E-36989300BEDC}"/>
                    </a:ext>
                  </a:extLst>
                </p:cNvPr>
                <p:cNvPicPr/>
                <p:nvPr/>
              </p:nvPicPr>
              <p:blipFill>
                <a:blip r:embed="rId170"/>
                <a:stretch>
                  <a:fillRect/>
                </a:stretch>
              </p:blipFill>
              <p:spPr>
                <a:xfrm>
                  <a:off x="5821694" y="6037214"/>
                  <a:ext cx="16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2" name="墨迹 31">
                  <a:extLst>
                    <a:ext uri="{FF2B5EF4-FFF2-40B4-BE49-F238E27FC236}">
                      <a16:creationId xmlns:a16="http://schemas.microsoft.com/office/drawing/2014/main" id="{54CAF2F6-772F-AD30-672B-88824547A934}"/>
                    </a:ext>
                  </a:extLst>
                </p14:cNvPr>
                <p14:cNvContentPartPr/>
                <p14:nvPr/>
              </p14:nvContentPartPr>
              <p14:xfrm>
                <a:off x="5940134" y="5945774"/>
                <a:ext cx="134280" cy="231840"/>
              </p14:xfrm>
            </p:contentPart>
          </mc:Choice>
          <mc:Fallback xmlns="">
            <p:pic>
              <p:nvPicPr>
                <p:cNvPr id="32" name="墨迹 31">
                  <a:extLst>
                    <a:ext uri="{FF2B5EF4-FFF2-40B4-BE49-F238E27FC236}">
                      <a16:creationId xmlns:a16="http://schemas.microsoft.com/office/drawing/2014/main" id="{54CAF2F6-772F-AD30-672B-88824547A934}"/>
                    </a:ext>
                  </a:extLst>
                </p:cNvPr>
                <p:cNvPicPr/>
                <p:nvPr/>
              </p:nvPicPr>
              <p:blipFill>
                <a:blip r:embed="rId172"/>
                <a:stretch>
                  <a:fillRect/>
                </a:stretch>
              </p:blipFill>
              <p:spPr>
                <a:xfrm>
                  <a:off x="5934014" y="5939654"/>
                  <a:ext cx="146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2" name="墨迹 131">
                  <a:extLst>
                    <a:ext uri="{FF2B5EF4-FFF2-40B4-BE49-F238E27FC236}">
                      <a16:creationId xmlns:a16="http://schemas.microsoft.com/office/drawing/2014/main" id="{8232868B-26BC-8160-DFB3-BD912D35CF58}"/>
                    </a:ext>
                  </a:extLst>
                </p14:cNvPr>
                <p14:cNvContentPartPr/>
                <p14:nvPr/>
              </p14:nvContentPartPr>
              <p14:xfrm>
                <a:off x="4807214" y="5865854"/>
                <a:ext cx="114840" cy="130320"/>
              </p14:xfrm>
            </p:contentPart>
          </mc:Choice>
          <mc:Fallback xmlns="">
            <p:pic>
              <p:nvPicPr>
                <p:cNvPr id="132" name="墨迹 131">
                  <a:extLst>
                    <a:ext uri="{FF2B5EF4-FFF2-40B4-BE49-F238E27FC236}">
                      <a16:creationId xmlns:a16="http://schemas.microsoft.com/office/drawing/2014/main" id="{8232868B-26BC-8160-DFB3-BD912D35CF58}"/>
                    </a:ext>
                  </a:extLst>
                </p:cNvPr>
                <p:cNvPicPr/>
                <p:nvPr/>
              </p:nvPicPr>
              <p:blipFill>
                <a:blip r:embed="rId174"/>
                <a:stretch>
                  <a:fillRect/>
                </a:stretch>
              </p:blipFill>
              <p:spPr>
                <a:xfrm>
                  <a:off x="4801094" y="5859734"/>
                  <a:ext cx="12708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34" name="墨迹 133">
                <a:extLst>
                  <a:ext uri="{FF2B5EF4-FFF2-40B4-BE49-F238E27FC236}">
                    <a16:creationId xmlns:a16="http://schemas.microsoft.com/office/drawing/2014/main" id="{170C8AF1-A8DB-200E-808D-4833039DB1D6}"/>
                  </a:ext>
                </a:extLst>
              </p14:cNvPr>
              <p14:cNvContentPartPr/>
              <p14:nvPr/>
            </p14:nvContentPartPr>
            <p14:xfrm>
              <a:off x="9301454" y="3899534"/>
              <a:ext cx="2280600" cy="103680"/>
            </p14:xfrm>
          </p:contentPart>
        </mc:Choice>
        <mc:Fallback xmlns="">
          <p:pic>
            <p:nvPicPr>
              <p:cNvPr id="134" name="墨迹 133">
                <a:extLst>
                  <a:ext uri="{FF2B5EF4-FFF2-40B4-BE49-F238E27FC236}">
                    <a16:creationId xmlns:a16="http://schemas.microsoft.com/office/drawing/2014/main" id="{170C8AF1-A8DB-200E-808D-4833039DB1D6}"/>
                  </a:ext>
                </a:extLst>
              </p:cNvPr>
              <p:cNvPicPr/>
              <p:nvPr/>
            </p:nvPicPr>
            <p:blipFill>
              <a:blip r:embed="rId176"/>
              <a:stretch>
                <a:fillRect/>
              </a:stretch>
            </p:blipFill>
            <p:spPr>
              <a:xfrm>
                <a:off x="9295334" y="3893414"/>
                <a:ext cx="2292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墨迹 134">
                <a:extLst>
                  <a:ext uri="{FF2B5EF4-FFF2-40B4-BE49-F238E27FC236}">
                    <a16:creationId xmlns:a16="http://schemas.microsoft.com/office/drawing/2014/main" id="{02CD48BB-F5E6-5D3B-054C-F53FC3B133D8}"/>
                  </a:ext>
                </a:extLst>
              </p14:cNvPr>
              <p14:cNvContentPartPr/>
              <p14:nvPr/>
            </p14:nvContentPartPr>
            <p14:xfrm>
              <a:off x="9549494" y="3226334"/>
              <a:ext cx="2024640" cy="518400"/>
            </p14:xfrm>
          </p:contentPart>
        </mc:Choice>
        <mc:Fallback xmlns="">
          <p:pic>
            <p:nvPicPr>
              <p:cNvPr id="135" name="墨迹 134">
                <a:extLst>
                  <a:ext uri="{FF2B5EF4-FFF2-40B4-BE49-F238E27FC236}">
                    <a16:creationId xmlns:a16="http://schemas.microsoft.com/office/drawing/2014/main" id="{02CD48BB-F5E6-5D3B-054C-F53FC3B133D8}"/>
                  </a:ext>
                </a:extLst>
              </p:cNvPr>
              <p:cNvPicPr/>
              <p:nvPr/>
            </p:nvPicPr>
            <p:blipFill>
              <a:blip r:embed="rId178"/>
              <a:stretch>
                <a:fillRect/>
              </a:stretch>
            </p:blipFill>
            <p:spPr>
              <a:xfrm>
                <a:off x="9543374" y="3220214"/>
                <a:ext cx="2036880" cy="530640"/>
              </a:xfrm>
              <a:prstGeom prst="rect">
                <a:avLst/>
              </a:prstGeom>
            </p:spPr>
          </p:pic>
        </mc:Fallback>
      </mc:AlternateContent>
      <p:grpSp>
        <p:nvGrpSpPr>
          <p:cNvPr id="145" name="组合 144">
            <a:extLst>
              <a:ext uri="{FF2B5EF4-FFF2-40B4-BE49-F238E27FC236}">
                <a16:creationId xmlns:a16="http://schemas.microsoft.com/office/drawing/2014/main" id="{18313908-28F0-5991-E07F-1F3C3D11FC89}"/>
              </a:ext>
            </a:extLst>
          </p:cNvPr>
          <p:cNvGrpSpPr/>
          <p:nvPr/>
        </p:nvGrpSpPr>
        <p:grpSpPr>
          <a:xfrm>
            <a:off x="10554254" y="3899534"/>
            <a:ext cx="182160" cy="454320"/>
            <a:chOff x="10554254" y="3899534"/>
            <a:chExt cx="182160" cy="454320"/>
          </a:xfrm>
        </p:grpSpPr>
        <mc:AlternateContent xmlns:mc="http://schemas.openxmlformats.org/markup-compatibility/2006" xmlns:p14="http://schemas.microsoft.com/office/powerpoint/2010/main">
          <mc:Choice Requires="p14">
            <p:contentPart p14:bwMode="auto" r:id="rId179">
              <p14:nvContentPartPr>
                <p14:cNvPr id="136" name="墨迹 135">
                  <a:extLst>
                    <a:ext uri="{FF2B5EF4-FFF2-40B4-BE49-F238E27FC236}">
                      <a16:creationId xmlns:a16="http://schemas.microsoft.com/office/drawing/2014/main" id="{7CABA068-4ACB-ED2D-4932-4DB0A576942A}"/>
                    </a:ext>
                  </a:extLst>
                </p14:cNvPr>
                <p14:cNvContentPartPr/>
                <p14:nvPr/>
              </p14:nvContentPartPr>
              <p14:xfrm>
                <a:off x="10639574" y="3899534"/>
                <a:ext cx="360" cy="121320"/>
              </p14:xfrm>
            </p:contentPart>
          </mc:Choice>
          <mc:Fallback xmlns="">
            <p:pic>
              <p:nvPicPr>
                <p:cNvPr id="136" name="墨迹 135">
                  <a:extLst>
                    <a:ext uri="{FF2B5EF4-FFF2-40B4-BE49-F238E27FC236}">
                      <a16:creationId xmlns:a16="http://schemas.microsoft.com/office/drawing/2014/main" id="{7CABA068-4ACB-ED2D-4932-4DB0A576942A}"/>
                    </a:ext>
                  </a:extLst>
                </p:cNvPr>
                <p:cNvPicPr/>
                <p:nvPr/>
              </p:nvPicPr>
              <p:blipFill>
                <a:blip r:embed="rId180"/>
                <a:stretch>
                  <a:fillRect/>
                </a:stretch>
              </p:blipFill>
              <p:spPr>
                <a:xfrm>
                  <a:off x="10633454" y="3893414"/>
                  <a:ext cx="12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墨迹 136">
                  <a:extLst>
                    <a:ext uri="{FF2B5EF4-FFF2-40B4-BE49-F238E27FC236}">
                      <a16:creationId xmlns:a16="http://schemas.microsoft.com/office/drawing/2014/main" id="{B649E8C9-D57C-C8DC-0F98-D68031DBD634}"/>
                    </a:ext>
                  </a:extLst>
                </p14:cNvPr>
                <p14:cNvContentPartPr/>
                <p14:nvPr/>
              </p14:nvContentPartPr>
              <p14:xfrm>
                <a:off x="10554254" y="4098974"/>
                <a:ext cx="182160" cy="254880"/>
              </p14:xfrm>
            </p:contentPart>
          </mc:Choice>
          <mc:Fallback xmlns="">
            <p:pic>
              <p:nvPicPr>
                <p:cNvPr id="137" name="墨迹 136">
                  <a:extLst>
                    <a:ext uri="{FF2B5EF4-FFF2-40B4-BE49-F238E27FC236}">
                      <a16:creationId xmlns:a16="http://schemas.microsoft.com/office/drawing/2014/main" id="{B649E8C9-D57C-C8DC-0F98-D68031DBD634}"/>
                    </a:ext>
                  </a:extLst>
                </p:cNvPr>
                <p:cNvPicPr/>
                <p:nvPr/>
              </p:nvPicPr>
              <p:blipFill>
                <a:blip r:embed="rId182"/>
                <a:stretch>
                  <a:fillRect/>
                </a:stretch>
              </p:blipFill>
              <p:spPr>
                <a:xfrm>
                  <a:off x="10548134" y="4092854"/>
                  <a:ext cx="1944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墨迹 137">
                  <a:extLst>
                    <a:ext uri="{FF2B5EF4-FFF2-40B4-BE49-F238E27FC236}">
                      <a16:creationId xmlns:a16="http://schemas.microsoft.com/office/drawing/2014/main" id="{5C0977A9-34DF-26D9-0601-893A8EB20FBB}"/>
                    </a:ext>
                  </a:extLst>
                </p14:cNvPr>
                <p14:cNvContentPartPr/>
                <p14:nvPr/>
              </p14:nvContentPartPr>
              <p14:xfrm>
                <a:off x="10645334" y="4177814"/>
                <a:ext cx="51120" cy="68760"/>
              </p14:xfrm>
            </p:contentPart>
          </mc:Choice>
          <mc:Fallback xmlns="">
            <p:pic>
              <p:nvPicPr>
                <p:cNvPr id="138" name="墨迹 137">
                  <a:extLst>
                    <a:ext uri="{FF2B5EF4-FFF2-40B4-BE49-F238E27FC236}">
                      <a16:creationId xmlns:a16="http://schemas.microsoft.com/office/drawing/2014/main" id="{5C0977A9-34DF-26D9-0601-893A8EB20FBB}"/>
                    </a:ext>
                  </a:extLst>
                </p:cNvPr>
                <p:cNvPicPr/>
                <p:nvPr/>
              </p:nvPicPr>
              <p:blipFill>
                <a:blip r:embed="rId184"/>
                <a:stretch>
                  <a:fillRect/>
                </a:stretch>
              </p:blipFill>
              <p:spPr>
                <a:xfrm>
                  <a:off x="10639214" y="4171694"/>
                  <a:ext cx="63360" cy="81000"/>
                </a:xfrm>
                <a:prstGeom prst="rect">
                  <a:avLst/>
                </a:prstGeom>
              </p:spPr>
            </p:pic>
          </mc:Fallback>
        </mc:AlternateContent>
      </p:grpSp>
      <p:grpSp>
        <p:nvGrpSpPr>
          <p:cNvPr id="144" name="组合 143">
            <a:extLst>
              <a:ext uri="{FF2B5EF4-FFF2-40B4-BE49-F238E27FC236}">
                <a16:creationId xmlns:a16="http://schemas.microsoft.com/office/drawing/2014/main" id="{A5C81CA2-4FA6-FB32-0AE9-3CF0AD4BA9F4}"/>
              </a:ext>
            </a:extLst>
          </p:cNvPr>
          <p:cNvGrpSpPr/>
          <p:nvPr/>
        </p:nvGrpSpPr>
        <p:grpSpPr>
          <a:xfrm>
            <a:off x="2767094" y="5546894"/>
            <a:ext cx="191160" cy="223920"/>
            <a:chOff x="2767094" y="5546894"/>
            <a:chExt cx="191160" cy="223920"/>
          </a:xfrm>
        </p:grpSpPr>
        <mc:AlternateContent xmlns:mc="http://schemas.openxmlformats.org/markup-compatibility/2006" xmlns:p14="http://schemas.microsoft.com/office/powerpoint/2010/main">
          <mc:Choice Requires="p14">
            <p:contentPart p14:bwMode="auto" r:id="rId185">
              <p14:nvContentPartPr>
                <p14:cNvPr id="139" name="墨迹 138">
                  <a:extLst>
                    <a:ext uri="{FF2B5EF4-FFF2-40B4-BE49-F238E27FC236}">
                      <a16:creationId xmlns:a16="http://schemas.microsoft.com/office/drawing/2014/main" id="{1B44E20F-1178-D406-A4C0-B9508CEF7CAB}"/>
                    </a:ext>
                  </a:extLst>
                </p14:cNvPr>
                <p14:cNvContentPartPr/>
                <p14:nvPr/>
              </p14:nvContentPartPr>
              <p14:xfrm>
                <a:off x="2791574" y="5583254"/>
                <a:ext cx="166680" cy="187560"/>
              </p14:xfrm>
            </p:contentPart>
          </mc:Choice>
          <mc:Fallback xmlns="">
            <p:pic>
              <p:nvPicPr>
                <p:cNvPr id="139" name="墨迹 138">
                  <a:extLst>
                    <a:ext uri="{FF2B5EF4-FFF2-40B4-BE49-F238E27FC236}">
                      <a16:creationId xmlns:a16="http://schemas.microsoft.com/office/drawing/2014/main" id="{1B44E20F-1178-D406-A4C0-B9508CEF7CAB}"/>
                    </a:ext>
                  </a:extLst>
                </p:cNvPr>
                <p:cNvPicPr/>
                <p:nvPr/>
              </p:nvPicPr>
              <p:blipFill>
                <a:blip r:embed="rId186"/>
                <a:stretch>
                  <a:fillRect/>
                </a:stretch>
              </p:blipFill>
              <p:spPr>
                <a:xfrm>
                  <a:off x="2785454" y="5577134"/>
                  <a:ext cx="178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0" name="墨迹 139">
                  <a:extLst>
                    <a:ext uri="{FF2B5EF4-FFF2-40B4-BE49-F238E27FC236}">
                      <a16:creationId xmlns:a16="http://schemas.microsoft.com/office/drawing/2014/main" id="{53B52666-E1FD-3C58-2668-F2E64A25382A}"/>
                    </a:ext>
                  </a:extLst>
                </p14:cNvPr>
                <p14:cNvContentPartPr/>
                <p14:nvPr/>
              </p14:nvContentPartPr>
              <p14:xfrm>
                <a:off x="2804174" y="5576774"/>
                <a:ext cx="84600" cy="167040"/>
              </p14:xfrm>
            </p:contentPart>
          </mc:Choice>
          <mc:Fallback xmlns="">
            <p:pic>
              <p:nvPicPr>
                <p:cNvPr id="140" name="墨迹 139">
                  <a:extLst>
                    <a:ext uri="{FF2B5EF4-FFF2-40B4-BE49-F238E27FC236}">
                      <a16:creationId xmlns:a16="http://schemas.microsoft.com/office/drawing/2014/main" id="{53B52666-E1FD-3C58-2668-F2E64A25382A}"/>
                    </a:ext>
                  </a:extLst>
                </p:cNvPr>
                <p:cNvPicPr/>
                <p:nvPr/>
              </p:nvPicPr>
              <p:blipFill>
                <a:blip r:embed="rId188"/>
                <a:stretch>
                  <a:fillRect/>
                </a:stretch>
              </p:blipFill>
              <p:spPr>
                <a:xfrm>
                  <a:off x="2798054" y="5570654"/>
                  <a:ext cx="96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1" name="墨迹 140">
                  <a:extLst>
                    <a:ext uri="{FF2B5EF4-FFF2-40B4-BE49-F238E27FC236}">
                      <a16:creationId xmlns:a16="http://schemas.microsoft.com/office/drawing/2014/main" id="{8937BE54-49B5-2C12-2312-273C141BFF49}"/>
                    </a:ext>
                  </a:extLst>
                </p14:cNvPr>
                <p14:cNvContentPartPr/>
                <p14:nvPr/>
              </p14:nvContentPartPr>
              <p14:xfrm>
                <a:off x="2767094" y="5649854"/>
                <a:ext cx="145800" cy="12600"/>
              </p14:xfrm>
            </p:contentPart>
          </mc:Choice>
          <mc:Fallback xmlns="">
            <p:pic>
              <p:nvPicPr>
                <p:cNvPr id="141" name="墨迹 140">
                  <a:extLst>
                    <a:ext uri="{FF2B5EF4-FFF2-40B4-BE49-F238E27FC236}">
                      <a16:creationId xmlns:a16="http://schemas.microsoft.com/office/drawing/2014/main" id="{8937BE54-49B5-2C12-2312-273C141BFF49}"/>
                    </a:ext>
                  </a:extLst>
                </p:cNvPr>
                <p:cNvPicPr/>
                <p:nvPr/>
              </p:nvPicPr>
              <p:blipFill>
                <a:blip r:embed="rId190"/>
                <a:stretch>
                  <a:fillRect/>
                </a:stretch>
              </p:blipFill>
              <p:spPr>
                <a:xfrm>
                  <a:off x="2760974" y="5643734"/>
                  <a:ext cx="158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2" name="墨迹 141">
                  <a:extLst>
                    <a:ext uri="{FF2B5EF4-FFF2-40B4-BE49-F238E27FC236}">
                      <a16:creationId xmlns:a16="http://schemas.microsoft.com/office/drawing/2014/main" id="{34EC27D7-690C-2F6A-7752-FA78C109A25D}"/>
                    </a:ext>
                  </a:extLst>
                </p14:cNvPr>
                <p14:cNvContentPartPr/>
                <p14:nvPr/>
              </p14:nvContentPartPr>
              <p14:xfrm>
                <a:off x="2864294" y="5552654"/>
                <a:ext cx="360" cy="199800"/>
              </p14:xfrm>
            </p:contentPart>
          </mc:Choice>
          <mc:Fallback xmlns="">
            <p:pic>
              <p:nvPicPr>
                <p:cNvPr id="142" name="墨迹 141">
                  <a:extLst>
                    <a:ext uri="{FF2B5EF4-FFF2-40B4-BE49-F238E27FC236}">
                      <a16:creationId xmlns:a16="http://schemas.microsoft.com/office/drawing/2014/main" id="{34EC27D7-690C-2F6A-7752-FA78C109A25D}"/>
                    </a:ext>
                  </a:extLst>
                </p:cNvPr>
                <p:cNvPicPr/>
                <p:nvPr/>
              </p:nvPicPr>
              <p:blipFill>
                <a:blip r:embed="rId192"/>
                <a:stretch>
                  <a:fillRect/>
                </a:stretch>
              </p:blipFill>
              <p:spPr>
                <a:xfrm>
                  <a:off x="2858174" y="5546534"/>
                  <a:ext cx="12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 name="墨迹 142">
                  <a:extLst>
                    <a:ext uri="{FF2B5EF4-FFF2-40B4-BE49-F238E27FC236}">
                      <a16:creationId xmlns:a16="http://schemas.microsoft.com/office/drawing/2014/main" id="{BCF08983-EDC2-6B7D-1537-381636F46924}"/>
                    </a:ext>
                  </a:extLst>
                </p14:cNvPr>
                <p14:cNvContentPartPr/>
                <p14:nvPr/>
              </p14:nvContentPartPr>
              <p14:xfrm>
                <a:off x="2890934" y="5546894"/>
                <a:ext cx="15840" cy="42480"/>
              </p14:xfrm>
            </p:contentPart>
          </mc:Choice>
          <mc:Fallback xmlns="">
            <p:pic>
              <p:nvPicPr>
                <p:cNvPr id="143" name="墨迹 142">
                  <a:extLst>
                    <a:ext uri="{FF2B5EF4-FFF2-40B4-BE49-F238E27FC236}">
                      <a16:creationId xmlns:a16="http://schemas.microsoft.com/office/drawing/2014/main" id="{BCF08983-EDC2-6B7D-1537-381636F46924}"/>
                    </a:ext>
                  </a:extLst>
                </p:cNvPr>
                <p:cNvPicPr/>
                <p:nvPr/>
              </p:nvPicPr>
              <p:blipFill>
                <a:blip r:embed="rId194"/>
                <a:stretch>
                  <a:fillRect/>
                </a:stretch>
              </p:blipFill>
              <p:spPr>
                <a:xfrm>
                  <a:off x="2884814" y="5540774"/>
                  <a:ext cx="2808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46" name="墨迹 145">
                <a:extLst>
                  <a:ext uri="{FF2B5EF4-FFF2-40B4-BE49-F238E27FC236}">
                    <a16:creationId xmlns:a16="http://schemas.microsoft.com/office/drawing/2014/main" id="{3B94A4F0-1A44-C33F-E800-114F815F6334}"/>
                  </a:ext>
                </a:extLst>
              </p14:cNvPr>
              <p14:cNvContentPartPr/>
              <p14:nvPr/>
            </p14:nvContentPartPr>
            <p14:xfrm>
              <a:off x="10054574" y="3893414"/>
              <a:ext cx="3960" cy="93600"/>
            </p14:xfrm>
          </p:contentPart>
        </mc:Choice>
        <mc:Fallback xmlns="">
          <p:pic>
            <p:nvPicPr>
              <p:cNvPr id="146" name="墨迹 145">
                <a:extLst>
                  <a:ext uri="{FF2B5EF4-FFF2-40B4-BE49-F238E27FC236}">
                    <a16:creationId xmlns:a16="http://schemas.microsoft.com/office/drawing/2014/main" id="{3B94A4F0-1A44-C33F-E800-114F815F6334}"/>
                  </a:ext>
                </a:extLst>
              </p:cNvPr>
              <p:cNvPicPr/>
              <p:nvPr/>
            </p:nvPicPr>
            <p:blipFill>
              <a:blip r:embed="rId196"/>
              <a:stretch>
                <a:fillRect/>
              </a:stretch>
            </p:blipFill>
            <p:spPr>
              <a:xfrm>
                <a:off x="10048454" y="3887294"/>
                <a:ext cx="16200" cy="105840"/>
              </a:xfrm>
              <a:prstGeom prst="rect">
                <a:avLst/>
              </a:prstGeom>
            </p:spPr>
          </p:pic>
        </mc:Fallback>
      </mc:AlternateContent>
      <p:grpSp>
        <p:nvGrpSpPr>
          <p:cNvPr id="155" name="组合 154">
            <a:extLst>
              <a:ext uri="{FF2B5EF4-FFF2-40B4-BE49-F238E27FC236}">
                <a16:creationId xmlns:a16="http://schemas.microsoft.com/office/drawing/2014/main" id="{844CF289-77C9-A04D-7EB8-4A60A584218E}"/>
              </a:ext>
            </a:extLst>
          </p:cNvPr>
          <p:cNvGrpSpPr/>
          <p:nvPr/>
        </p:nvGrpSpPr>
        <p:grpSpPr>
          <a:xfrm>
            <a:off x="9942974" y="4111214"/>
            <a:ext cx="299520" cy="245520"/>
            <a:chOff x="9942974" y="4111214"/>
            <a:chExt cx="299520" cy="245520"/>
          </a:xfrm>
        </p:grpSpPr>
        <mc:AlternateContent xmlns:mc="http://schemas.openxmlformats.org/markup-compatibility/2006" xmlns:p14="http://schemas.microsoft.com/office/powerpoint/2010/main">
          <mc:Choice Requires="p14">
            <p:contentPart p14:bwMode="auto" r:id="rId197">
              <p14:nvContentPartPr>
                <p14:cNvPr id="147" name="墨迹 146">
                  <a:extLst>
                    <a:ext uri="{FF2B5EF4-FFF2-40B4-BE49-F238E27FC236}">
                      <a16:creationId xmlns:a16="http://schemas.microsoft.com/office/drawing/2014/main" id="{248A80E2-B0E8-6E92-8DF6-4A6ACD3FD9FC}"/>
                    </a:ext>
                  </a:extLst>
                </p14:cNvPr>
                <p14:cNvContentPartPr/>
                <p14:nvPr/>
              </p14:nvContentPartPr>
              <p14:xfrm>
                <a:off x="9942974" y="4196174"/>
                <a:ext cx="158760" cy="158400"/>
              </p14:xfrm>
            </p:contentPart>
          </mc:Choice>
          <mc:Fallback xmlns="">
            <p:pic>
              <p:nvPicPr>
                <p:cNvPr id="147" name="墨迹 146">
                  <a:extLst>
                    <a:ext uri="{FF2B5EF4-FFF2-40B4-BE49-F238E27FC236}">
                      <a16:creationId xmlns:a16="http://schemas.microsoft.com/office/drawing/2014/main" id="{248A80E2-B0E8-6E92-8DF6-4A6ACD3FD9FC}"/>
                    </a:ext>
                  </a:extLst>
                </p:cNvPr>
                <p:cNvPicPr/>
                <p:nvPr/>
              </p:nvPicPr>
              <p:blipFill>
                <a:blip r:embed="rId198"/>
                <a:stretch>
                  <a:fillRect/>
                </a:stretch>
              </p:blipFill>
              <p:spPr>
                <a:xfrm>
                  <a:off x="9936854" y="4190054"/>
                  <a:ext cx="171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8" name="墨迹 147">
                  <a:extLst>
                    <a:ext uri="{FF2B5EF4-FFF2-40B4-BE49-F238E27FC236}">
                      <a16:creationId xmlns:a16="http://schemas.microsoft.com/office/drawing/2014/main" id="{8218DFBC-6D62-413A-BF5F-AB274F4D5F6B}"/>
                    </a:ext>
                  </a:extLst>
                </p14:cNvPr>
                <p14:cNvContentPartPr/>
                <p14:nvPr/>
              </p14:nvContentPartPr>
              <p14:xfrm>
                <a:off x="10021814" y="4238654"/>
                <a:ext cx="77760" cy="118080"/>
              </p14:xfrm>
            </p:contentPart>
          </mc:Choice>
          <mc:Fallback xmlns="">
            <p:pic>
              <p:nvPicPr>
                <p:cNvPr id="148" name="墨迹 147">
                  <a:extLst>
                    <a:ext uri="{FF2B5EF4-FFF2-40B4-BE49-F238E27FC236}">
                      <a16:creationId xmlns:a16="http://schemas.microsoft.com/office/drawing/2014/main" id="{8218DFBC-6D62-413A-BF5F-AB274F4D5F6B}"/>
                    </a:ext>
                  </a:extLst>
                </p:cNvPr>
                <p:cNvPicPr/>
                <p:nvPr/>
              </p:nvPicPr>
              <p:blipFill>
                <a:blip r:embed="rId200"/>
                <a:stretch>
                  <a:fillRect/>
                </a:stretch>
              </p:blipFill>
              <p:spPr>
                <a:xfrm>
                  <a:off x="10015694" y="4232534"/>
                  <a:ext cx="900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9" name="墨迹 148">
                  <a:extLst>
                    <a:ext uri="{FF2B5EF4-FFF2-40B4-BE49-F238E27FC236}">
                      <a16:creationId xmlns:a16="http://schemas.microsoft.com/office/drawing/2014/main" id="{2FD495AB-E5C2-AD52-4FD0-3C538CAB28E4}"/>
                    </a:ext>
                  </a:extLst>
                </p14:cNvPr>
                <p14:cNvContentPartPr/>
                <p14:nvPr/>
              </p14:nvContentPartPr>
              <p14:xfrm>
                <a:off x="10125134" y="4160174"/>
                <a:ext cx="117360" cy="72360"/>
              </p14:xfrm>
            </p:contentPart>
          </mc:Choice>
          <mc:Fallback xmlns="">
            <p:pic>
              <p:nvPicPr>
                <p:cNvPr id="149" name="墨迹 148">
                  <a:extLst>
                    <a:ext uri="{FF2B5EF4-FFF2-40B4-BE49-F238E27FC236}">
                      <a16:creationId xmlns:a16="http://schemas.microsoft.com/office/drawing/2014/main" id="{2FD495AB-E5C2-AD52-4FD0-3C538CAB28E4}"/>
                    </a:ext>
                  </a:extLst>
                </p:cNvPr>
                <p:cNvPicPr/>
                <p:nvPr/>
              </p:nvPicPr>
              <p:blipFill>
                <a:blip r:embed="rId202"/>
                <a:stretch>
                  <a:fillRect/>
                </a:stretch>
              </p:blipFill>
              <p:spPr>
                <a:xfrm>
                  <a:off x="10119014" y="4154054"/>
                  <a:ext cx="129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0" name="墨迹 149">
                  <a:extLst>
                    <a:ext uri="{FF2B5EF4-FFF2-40B4-BE49-F238E27FC236}">
                      <a16:creationId xmlns:a16="http://schemas.microsoft.com/office/drawing/2014/main" id="{E98F0C05-5FB3-6CA1-C0B3-B77D299252E5}"/>
                    </a:ext>
                  </a:extLst>
                </p14:cNvPr>
                <p14:cNvContentPartPr/>
                <p14:nvPr/>
              </p14:nvContentPartPr>
              <p14:xfrm>
                <a:off x="10151054" y="4129574"/>
                <a:ext cx="77040" cy="72720"/>
              </p14:xfrm>
            </p:contentPart>
          </mc:Choice>
          <mc:Fallback xmlns="">
            <p:pic>
              <p:nvPicPr>
                <p:cNvPr id="150" name="墨迹 149">
                  <a:extLst>
                    <a:ext uri="{FF2B5EF4-FFF2-40B4-BE49-F238E27FC236}">
                      <a16:creationId xmlns:a16="http://schemas.microsoft.com/office/drawing/2014/main" id="{E98F0C05-5FB3-6CA1-C0B3-B77D299252E5}"/>
                    </a:ext>
                  </a:extLst>
                </p:cNvPr>
                <p:cNvPicPr/>
                <p:nvPr/>
              </p:nvPicPr>
              <p:blipFill>
                <a:blip r:embed="rId204"/>
                <a:stretch>
                  <a:fillRect/>
                </a:stretch>
              </p:blipFill>
              <p:spPr>
                <a:xfrm>
                  <a:off x="10144934" y="4123454"/>
                  <a:ext cx="892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2" name="墨迹 151">
                  <a:extLst>
                    <a:ext uri="{FF2B5EF4-FFF2-40B4-BE49-F238E27FC236}">
                      <a16:creationId xmlns:a16="http://schemas.microsoft.com/office/drawing/2014/main" id="{0BC50DBF-5FFD-9A52-ACAD-0257CE39E286}"/>
                    </a:ext>
                  </a:extLst>
                </p14:cNvPr>
                <p14:cNvContentPartPr/>
                <p14:nvPr/>
              </p14:nvContentPartPr>
              <p14:xfrm>
                <a:off x="10173374" y="4111214"/>
                <a:ext cx="360" cy="140040"/>
              </p14:xfrm>
            </p:contentPart>
          </mc:Choice>
          <mc:Fallback xmlns="">
            <p:pic>
              <p:nvPicPr>
                <p:cNvPr id="152" name="墨迹 151">
                  <a:extLst>
                    <a:ext uri="{FF2B5EF4-FFF2-40B4-BE49-F238E27FC236}">
                      <a16:creationId xmlns:a16="http://schemas.microsoft.com/office/drawing/2014/main" id="{0BC50DBF-5FFD-9A52-ACAD-0257CE39E286}"/>
                    </a:ext>
                  </a:extLst>
                </p:cNvPr>
                <p:cNvPicPr/>
                <p:nvPr/>
              </p:nvPicPr>
              <p:blipFill>
                <a:blip r:embed="rId206"/>
                <a:stretch>
                  <a:fillRect/>
                </a:stretch>
              </p:blipFill>
              <p:spPr>
                <a:xfrm>
                  <a:off x="10167254" y="4105094"/>
                  <a:ext cx="12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3" name="墨迹 152">
                  <a:extLst>
                    <a:ext uri="{FF2B5EF4-FFF2-40B4-BE49-F238E27FC236}">
                      <a16:creationId xmlns:a16="http://schemas.microsoft.com/office/drawing/2014/main" id="{31FE2BE8-BEE2-4FC1-83BE-30A862C3D97A}"/>
                    </a:ext>
                  </a:extLst>
                </p14:cNvPr>
                <p14:cNvContentPartPr/>
                <p14:nvPr/>
              </p14:nvContentPartPr>
              <p14:xfrm>
                <a:off x="10125134" y="4156934"/>
                <a:ext cx="90720" cy="33840"/>
              </p14:xfrm>
            </p:contentPart>
          </mc:Choice>
          <mc:Fallback xmlns="">
            <p:pic>
              <p:nvPicPr>
                <p:cNvPr id="153" name="墨迹 152">
                  <a:extLst>
                    <a:ext uri="{FF2B5EF4-FFF2-40B4-BE49-F238E27FC236}">
                      <a16:creationId xmlns:a16="http://schemas.microsoft.com/office/drawing/2014/main" id="{31FE2BE8-BEE2-4FC1-83BE-30A862C3D97A}"/>
                    </a:ext>
                  </a:extLst>
                </p:cNvPr>
                <p:cNvPicPr/>
                <p:nvPr/>
              </p:nvPicPr>
              <p:blipFill>
                <a:blip r:embed="rId208"/>
                <a:stretch>
                  <a:fillRect/>
                </a:stretch>
              </p:blipFill>
              <p:spPr>
                <a:xfrm>
                  <a:off x="10119014" y="4150814"/>
                  <a:ext cx="102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4" name="墨迹 153">
                  <a:extLst>
                    <a:ext uri="{FF2B5EF4-FFF2-40B4-BE49-F238E27FC236}">
                      <a16:creationId xmlns:a16="http://schemas.microsoft.com/office/drawing/2014/main" id="{F95B30D9-7680-65DB-902C-1859ACA4972B}"/>
                    </a:ext>
                  </a:extLst>
                </p14:cNvPr>
                <p14:cNvContentPartPr/>
                <p14:nvPr/>
              </p14:nvContentPartPr>
              <p14:xfrm>
                <a:off x="10106054" y="4202294"/>
                <a:ext cx="31320" cy="51480"/>
              </p14:xfrm>
            </p:contentPart>
          </mc:Choice>
          <mc:Fallback xmlns="">
            <p:pic>
              <p:nvPicPr>
                <p:cNvPr id="154" name="墨迹 153">
                  <a:extLst>
                    <a:ext uri="{FF2B5EF4-FFF2-40B4-BE49-F238E27FC236}">
                      <a16:creationId xmlns:a16="http://schemas.microsoft.com/office/drawing/2014/main" id="{F95B30D9-7680-65DB-902C-1859ACA4972B}"/>
                    </a:ext>
                  </a:extLst>
                </p:cNvPr>
                <p:cNvPicPr/>
                <p:nvPr/>
              </p:nvPicPr>
              <p:blipFill>
                <a:blip r:embed="rId210"/>
                <a:stretch>
                  <a:fillRect/>
                </a:stretch>
              </p:blipFill>
              <p:spPr>
                <a:xfrm>
                  <a:off x="10099934" y="4196174"/>
                  <a:ext cx="43560" cy="6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56" name="墨迹 155">
                <a:extLst>
                  <a:ext uri="{FF2B5EF4-FFF2-40B4-BE49-F238E27FC236}">
                    <a16:creationId xmlns:a16="http://schemas.microsoft.com/office/drawing/2014/main" id="{5C9959A1-8562-98E5-C5DE-79447B5476ED}"/>
                  </a:ext>
                </a:extLst>
              </p14:cNvPr>
              <p14:cNvContentPartPr/>
              <p14:nvPr/>
            </p14:nvContentPartPr>
            <p14:xfrm>
              <a:off x="6358094" y="3324254"/>
              <a:ext cx="160560" cy="207720"/>
            </p14:xfrm>
          </p:contentPart>
        </mc:Choice>
        <mc:Fallback xmlns="">
          <p:pic>
            <p:nvPicPr>
              <p:cNvPr id="156" name="墨迹 155">
                <a:extLst>
                  <a:ext uri="{FF2B5EF4-FFF2-40B4-BE49-F238E27FC236}">
                    <a16:creationId xmlns:a16="http://schemas.microsoft.com/office/drawing/2014/main" id="{5C9959A1-8562-98E5-C5DE-79447B5476ED}"/>
                  </a:ext>
                </a:extLst>
              </p:cNvPr>
              <p:cNvPicPr/>
              <p:nvPr/>
            </p:nvPicPr>
            <p:blipFill>
              <a:blip r:embed="rId212"/>
              <a:stretch>
                <a:fillRect/>
              </a:stretch>
            </p:blipFill>
            <p:spPr>
              <a:xfrm>
                <a:off x="6351974" y="3318134"/>
                <a:ext cx="1728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7" name="墨迹 156">
                <a:extLst>
                  <a:ext uri="{FF2B5EF4-FFF2-40B4-BE49-F238E27FC236}">
                    <a16:creationId xmlns:a16="http://schemas.microsoft.com/office/drawing/2014/main" id="{6CB06CE7-0E37-4537-A1E1-587F7980D744}"/>
                  </a:ext>
                </a:extLst>
              </p14:cNvPr>
              <p14:cNvContentPartPr/>
              <p14:nvPr/>
            </p14:nvContentPartPr>
            <p14:xfrm>
              <a:off x="6436574" y="3372494"/>
              <a:ext cx="52200" cy="103680"/>
            </p14:xfrm>
          </p:contentPart>
        </mc:Choice>
        <mc:Fallback xmlns="">
          <p:pic>
            <p:nvPicPr>
              <p:cNvPr id="157" name="墨迹 156">
                <a:extLst>
                  <a:ext uri="{FF2B5EF4-FFF2-40B4-BE49-F238E27FC236}">
                    <a16:creationId xmlns:a16="http://schemas.microsoft.com/office/drawing/2014/main" id="{6CB06CE7-0E37-4537-A1E1-587F7980D744}"/>
                  </a:ext>
                </a:extLst>
              </p:cNvPr>
              <p:cNvPicPr/>
              <p:nvPr/>
            </p:nvPicPr>
            <p:blipFill>
              <a:blip r:embed="rId214"/>
              <a:stretch>
                <a:fillRect/>
              </a:stretch>
            </p:blipFill>
            <p:spPr>
              <a:xfrm>
                <a:off x="6430454" y="3366374"/>
                <a:ext cx="64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8" name="墨迹 157">
                <a:extLst>
                  <a:ext uri="{FF2B5EF4-FFF2-40B4-BE49-F238E27FC236}">
                    <a16:creationId xmlns:a16="http://schemas.microsoft.com/office/drawing/2014/main" id="{50D4AC25-E7E3-284B-F041-E15ADFA86E7A}"/>
                  </a:ext>
                </a:extLst>
              </p14:cNvPr>
              <p14:cNvContentPartPr/>
              <p14:nvPr/>
            </p14:nvContentPartPr>
            <p14:xfrm>
              <a:off x="6576254" y="3269894"/>
              <a:ext cx="40680" cy="103680"/>
            </p14:xfrm>
          </p:contentPart>
        </mc:Choice>
        <mc:Fallback xmlns="">
          <p:pic>
            <p:nvPicPr>
              <p:cNvPr id="158" name="墨迹 157">
                <a:extLst>
                  <a:ext uri="{FF2B5EF4-FFF2-40B4-BE49-F238E27FC236}">
                    <a16:creationId xmlns:a16="http://schemas.microsoft.com/office/drawing/2014/main" id="{50D4AC25-E7E3-284B-F041-E15ADFA86E7A}"/>
                  </a:ext>
                </a:extLst>
              </p:cNvPr>
              <p:cNvPicPr/>
              <p:nvPr/>
            </p:nvPicPr>
            <p:blipFill>
              <a:blip r:embed="rId216"/>
              <a:stretch>
                <a:fillRect/>
              </a:stretch>
            </p:blipFill>
            <p:spPr>
              <a:xfrm>
                <a:off x="6570134" y="3263774"/>
                <a:ext cx="52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9" name="墨迹 158">
                <a:extLst>
                  <a:ext uri="{FF2B5EF4-FFF2-40B4-BE49-F238E27FC236}">
                    <a16:creationId xmlns:a16="http://schemas.microsoft.com/office/drawing/2014/main" id="{73EDFF03-AEAC-F4E8-C150-F2FE4142C6D7}"/>
                  </a:ext>
                </a:extLst>
              </p14:cNvPr>
              <p14:cNvContentPartPr/>
              <p14:nvPr/>
            </p14:nvContentPartPr>
            <p14:xfrm>
              <a:off x="6585254" y="3245414"/>
              <a:ext cx="75960" cy="105480"/>
            </p14:xfrm>
          </p:contentPart>
        </mc:Choice>
        <mc:Fallback xmlns="">
          <p:pic>
            <p:nvPicPr>
              <p:cNvPr id="159" name="墨迹 158">
                <a:extLst>
                  <a:ext uri="{FF2B5EF4-FFF2-40B4-BE49-F238E27FC236}">
                    <a16:creationId xmlns:a16="http://schemas.microsoft.com/office/drawing/2014/main" id="{73EDFF03-AEAC-F4E8-C150-F2FE4142C6D7}"/>
                  </a:ext>
                </a:extLst>
              </p:cNvPr>
              <p:cNvPicPr/>
              <p:nvPr/>
            </p:nvPicPr>
            <p:blipFill>
              <a:blip r:embed="rId218"/>
              <a:stretch>
                <a:fillRect/>
              </a:stretch>
            </p:blipFill>
            <p:spPr>
              <a:xfrm>
                <a:off x="6579134" y="3239294"/>
                <a:ext cx="882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0" name="墨迹 159">
                <a:extLst>
                  <a:ext uri="{FF2B5EF4-FFF2-40B4-BE49-F238E27FC236}">
                    <a16:creationId xmlns:a16="http://schemas.microsoft.com/office/drawing/2014/main" id="{1D883410-10B0-D028-1308-5CC36AAA3A54}"/>
                  </a:ext>
                </a:extLst>
              </p14:cNvPr>
              <p14:cNvContentPartPr/>
              <p14:nvPr/>
            </p14:nvContentPartPr>
            <p14:xfrm>
              <a:off x="6552134" y="3286454"/>
              <a:ext cx="67320" cy="25920"/>
            </p14:xfrm>
          </p:contentPart>
        </mc:Choice>
        <mc:Fallback xmlns="">
          <p:pic>
            <p:nvPicPr>
              <p:cNvPr id="160" name="墨迹 159">
                <a:extLst>
                  <a:ext uri="{FF2B5EF4-FFF2-40B4-BE49-F238E27FC236}">
                    <a16:creationId xmlns:a16="http://schemas.microsoft.com/office/drawing/2014/main" id="{1D883410-10B0-D028-1308-5CC36AAA3A54}"/>
                  </a:ext>
                </a:extLst>
              </p:cNvPr>
              <p:cNvPicPr/>
              <p:nvPr/>
            </p:nvPicPr>
            <p:blipFill>
              <a:blip r:embed="rId220"/>
              <a:stretch>
                <a:fillRect/>
              </a:stretch>
            </p:blipFill>
            <p:spPr>
              <a:xfrm>
                <a:off x="6546014" y="3280334"/>
                <a:ext cx="79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1" name="墨迹 160">
                <a:extLst>
                  <a:ext uri="{FF2B5EF4-FFF2-40B4-BE49-F238E27FC236}">
                    <a16:creationId xmlns:a16="http://schemas.microsoft.com/office/drawing/2014/main" id="{E57A8CE0-BA91-207A-2C99-A8959047DD49}"/>
                  </a:ext>
                </a:extLst>
              </p14:cNvPr>
              <p14:cNvContentPartPr/>
              <p14:nvPr/>
            </p14:nvContentPartPr>
            <p14:xfrm>
              <a:off x="6606134" y="3227414"/>
              <a:ext cx="6840" cy="176040"/>
            </p14:xfrm>
          </p:contentPart>
        </mc:Choice>
        <mc:Fallback xmlns="">
          <p:pic>
            <p:nvPicPr>
              <p:cNvPr id="161" name="墨迹 160">
                <a:extLst>
                  <a:ext uri="{FF2B5EF4-FFF2-40B4-BE49-F238E27FC236}">
                    <a16:creationId xmlns:a16="http://schemas.microsoft.com/office/drawing/2014/main" id="{E57A8CE0-BA91-207A-2C99-A8959047DD49}"/>
                  </a:ext>
                </a:extLst>
              </p:cNvPr>
              <p:cNvPicPr/>
              <p:nvPr/>
            </p:nvPicPr>
            <p:blipFill>
              <a:blip r:embed="rId222"/>
              <a:stretch>
                <a:fillRect/>
              </a:stretch>
            </p:blipFill>
            <p:spPr>
              <a:xfrm>
                <a:off x="6600014" y="3221294"/>
                <a:ext cx="19080" cy="188280"/>
              </a:xfrm>
              <a:prstGeom prst="rect">
                <a:avLst/>
              </a:prstGeom>
            </p:spPr>
          </p:pic>
        </mc:Fallback>
      </mc:AlternateContent>
      <p:grpSp>
        <p:nvGrpSpPr>
          <p:cNvPr id="170" name="组合 169">
            <a:extLst>
              <a:ext uri="{FF2B5EF4-FFF2-40B4-BE49-F238E27FC236}">
                <a16:creationId xmlns:a16="http://schemas.microsoft.com/office/drawing/2014/main" id="{FA03F867-D4E6-CB0B-C756-D096A61FA94E}"/>
              </a:ext>
            </a:extLst>
          </p:cNvPr>
          <p:cNvGrpSpPr/>
          <p:nvPr/>
        </p:nvGrpSpPr>
        <p:grpSpPr>
          <a:xfrm>
            <a:off x="9924974" y="5752814"/>
            <a:ext cx="1116360" cy="509040"/>
            <a:chOff x="9924974" y="5752814"/>
            <a:chExt cx="1116360" cy="509040"/>
          </a:xfrm>
        </p:grpSpPr>
        <mc:AlternateContent xmlns:mc="http://schemas.openxmlformats.org/markup-compatibility/2006" xmlns:p14="http://schemas.microsoft.com/office/powerpoint/2010/main">
          <mc:Choice Requires="p14">
            <p:contentPart p14:bwMode="auto" r:id="rId223">
              <p14:nvContentPartPr>
                <p14:cNvPr id="164" name="墨迹 163">
                  <a:extLst>
                    <a:ext uri="{FF2B5EF4-FFF2-40B4-BE49-F238E27FC236}">
                      <a16:creationId xmlns:a16="http://schemas.microsoft.com/office/drawing/2014/main" id="{8A91A14B-6F60-E457-95F7-FE0682442A47}"/>
                    </a:ext>
                  </a:extLst>
                </p14:cNvPr>
                <p14:cNvContentPartPr/>
                <p14:nvPr/>
              </p14:nvContentPartPr>
              <p14:xfrm>
                <a:off x="9924974" y="6035774"/>
                <a:ext cx="347040" cy="226080"/>
              </p14:xfrm>
            </p:contentPart>
          </mc:Choice>
          <mc:Fallback xmlns="">
            <p:pic>
              <p:nvPicPr>
                <p:cNvPr id="164" name="墨迹 163">
                  <a:extLst>
                    <a:ext uri="{FF2B5EF4-FFF2-40B4-BE49-F238E27FC236}">
                      <a16:creationId xmlns:a16="http://schemas.microsoft.com/office/drawing/2014/main" id="{8A91A14B-6F60-E457-95F7-FE0682442A47}"/>
                    </a:ext>
                  </a:extLst>
                </p:cNvPr>
                <p:cNvPicPr/>
                <p:nvPr/>
              </p:nvPicPr>
              <p:blipFill>
                <a:blip r:embed="rId224"/>
                <a:stretch>
                  <a:fillRect/>
                </a:stretch>
              </p:blipFill>
              <p:spPr>
                <a:xfrm>
                  <a:off x="9918854" y="6029654"/>
                  <a:ext cx="359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5" name="墨迹 164">
                  <a:extLst>
                    <a:ext uri="{FF2B5EF4-FFF2-40B4-BE49-F238E27FC236}">
                      <a16:creationId xmlns:a16="http://schemas.microsoft.com/office/drawing/2014/main" id="{B0978E98-949C-42F3-9183-7E9CECCF1064}"/>
                    </a:ext>
                  </a:extLst>
                </p14:cNvPr>
                <p14:cNvContentPartPr/>
                <p14:nvPr/>
              </p14:nvContentPartPr>
              <p14:xfrm>
                <a:off x="10341134" y="5752814"/>
                <a:ext cx="129240" cy="140400"/>
              </p14:xfrm>
            </p:contentPart>
          </mc:Choice>
          <mc:Fallback xmlns="">
            <p:pic>
              <p:nvPicPr>
                <p:cNvPr id="165" name="墨迹 164">
                  <a:extLst>
                    <a:ext uri="{FF2B5EF4-FFF2-40B4-BE49-F238E27FC236}">
                      <a16:creationId xmlns:a16="http://schemas.microsoft.com/office/drawing/2014/main" id="{B0978E98-949C-42F3-9183-7E9CECCF1064}"/>
                    </a:ext>
                  </a:extLst>
                </p:cNvPr>
                <p:cNvPicPr/>
                <p:nvPr/>
              </p:nvPicPr>
              <p:blipFill>
                <a:blip r:embed="rId226"/>
                <a:stretch>
                  <a:fillRect/>
                </a:stretch>
              </p:blipFill>
              <p:spPr>
                <a:xfrm>
                  <a:off x="10335014" y="5746694"/>
                  <a:ext cx="1414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6" name="墨迹 165">
                  <a:extLst>
                    <a:ext uri="{FF2B5EF4-FFF2-40B4-BE49-F238E27FC236}">
                      <a16:creationId xmlns:a16="http://schemas.microsoft.com/office/drawing/2014/main" id="{2DD35A11-05A8-8392-964A-C74DC968DD0A}"/>
                    </a:ext>
                  </a:extLst>
                </p14:cNvPr>
                <p14:cNvContentPartPr/>
                <p14:nvPr/>
              </p14:nvContentPartPr>
              <p14:xfrm>
                <a:off x="10463894" y="5849654"/>
                <a:ext cx="6840" cy="94320"/>
              </p14:xfrm>
            </p:contentPart>
          </mc:Choice>
          <mc:Fallback xmlns="">
            <p:pic>
              <p:nvPicPr>
                <p:cNvPr id="166" name="墨迹 165">
                  <a:extLst>
                    <a:ext uri="{FF2B5EF4-FFF2-40B4-BE49-F238E27FC236}">
                      <a16:creationId xmlns:a16="http://schemas.microsoft.com/office/drawing/2014/main" id="{2DD35A11-05A8-8392-964A-C74DC968DD0A}"/>
                    </a:ext>
                  </a:extLst>
                </p:cNvPr>
                <p:cNvPicPr/>
                <p:nvPr/>
              </p:nvPicPr>
              <p:blipFill>
                <a:blip r:embed="rId228"/>
                <a:stretch>
                  <a:fillRect/>
                </a:stretch>
              </p:blipFill>
              <p:spPr>
                <a:xfrm>
                  <a:off x="10457774" y="5843534"/>
                  <a:ext cx="19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7" name="墨迹 166">
                  <a:extLst>
                    <a:ext uri="{FF2B5EF4-FFF2-40B4-BE49-F238E27FC236}">
                      <a16:creationId xmlns:a16="http://schemas.microsoft.com/office/drawing/2014/main" id="{459DA5AD-003D-C2AC-8936-86827567DA7A}"/>
                    </a:ext>
                  </a:extLst>
                </p14:cNvPr>
                <p14:cNvContentPartPr/>
                <p14:nvPr/>
              </p14:nvContentPartPr>
              <p14:xfrm>
                <a:off x="10511054" y="6006614"/>
                <a:ext cx="158400" cy="190080"/>
              </p14:xfrm>
            </p:contentPart>
          </mc:Choice>
          <mc:Fallback xmlns="">
            <p:pic>
              <p:nvPicPr>
                <p:cNvPr id="167" name="墨迹 166">
                  <a:extLst>
                    <a:ext uri="{FF2B5EF4-FFF2-40B4-BE49-F238E27FC236}">
                      <a16:creationId xmlns:a16="http://schemas.microsoft.com/office/drawing/2014/main" id="{459DA5AD-003D-C2AC-8936-86827567DA7A}"/>
                    </a:ext>
                  </a:extLst>
                </p:cNvPr>
                <p:cNvPicPr/>
                <p:nvPr/>
              </p:nvPicPr>
              <p:blipFill>
                <a:blip r:embed="rId230"/>
                <a:stretch>
                  <a:fillRect/>
                </a:stretch>
              </p:blipFill>
              <p:spPr>
                <a:xfrm>
                  <a:off x="10504934" y="6000494"/>
                  <a:ext cx="170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9" name="墨迹 168">
                  <a:extLst>
                    <a:ext uri="{FF2B5EF4-FFF2-40B4-BE49-F238E27FC236}">
                      <a16:creationId xmlns:a16="http://schemas.microsoft.com/office/drawing/2014/main" id="{361EE708-FF42-32FC-55C8-4D28227AB78B}"/>
                    </a:ext>
                  </a:extLst>
                </p14:cNvPr>
                <p14:cNvContentPartPr/>
                <p14:nvPr/>
              </p14:nvContentPartPr>
              <p14:xfrm>
                <a:off x="10858814" y="6010574"/>
                <a:ext cx="182520" cy="180360"/>
              </p14:xfrm>
            </p:contentPart>
          </mc:Choice>
          <mc:Fallback xmlns="">
            <p:pic>
              <p:nvPicPr>
                <p:cNvPr id="169" name="墨迹 168">
                  <a:extLst>
                    <a:ext uri="{FF2B5EF4-FFF2-40B4-BE49-F238E27FC236}">
                      <a16:creationId xmlns:a16="http://schemas.microsoft.com/office/drawing/2014/main" id="{361EE708-FF42-32FC-55C8-4D28227AB78B}"/>
                    </a:ext>
                  </a:extLst>
                </p:cNvPr>
                <p:cNvPicPr/>
                <p:nvPr/>
              </p:nvPicPr>
              <p:blipFill>
                <a:blip r:embed="rId232"/>
                <a:stretch>
                  <a:fillRect/>
                </a:stretch>
              </p:blipFill>
              <p:spPr>
                <a:xfrm>
                  <a:off x="10852694" y="6004454"/>
                  <a:ext cx="194760" cy="192600"/>
                </a:xfrm>
                <a:prstGeom prst="rect">
                  <a:avLst/>
                </a:prstGeom>
              </p:spPr>
            </p:pic>
          </mc:Fallback>
        </mc:AlternateContent>
      </p:grpSp>
      <p:sp>
        <p:nvSpPr>
          <p:cNvPr id="171" name="矩形 170">
            <a:extLst>
              <a:ext uri="{FF2B5EF4-FFF2-40B4-BE49-F238E27FC236}">
                <a16:creationId xmlns:a16="http://schemas.microsoft.com/office/drawing/2014/main" id="{C89A9788-23AB-88CB-6D1F-783D6E81989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2" name="图片 171">
            <a:extLst>
              <a:ext uri="{FF2B5EF4-FFF2-40B4-BE49-F238E27FC236}">
                <a16:creationId xmlns:a16="http://schemas.microsoft.com/office/drawing/2014/main" id="{6D67BB20-CD0E-8061-F10B-1F93CC4FCBC5}"/>
              </a:ext>
            </a:extLst>
          </p:cNvPr>
          <p:cNvPicPr>
            <a:picLocks noChangeAspect="1"/>
          </p:cNvPicPr>
          <p:nvPr/>
        </p:nvPicPr>
        <p:blipFill>
          <a:blip r:embed="rId233"/>
          <a:stretch>
            <a:fillRect/>
          </a:stretch>
        </p:blipFill>
        <p:spPr>
          <a:xfrm>
            <a:off x="11265327" y="-2"/>
            <a:ext cx="926672" cy="926672"/>
          </a:xfrm>
          <a:prstGeom prst="rect">
            <a:avLst/>
          </a:prstGeom>
        </p:spPr>
      </p:pic>
    </p:spTree>
    <p:extLst>
      <p:ext uri="{BB962C8B-B14F-4D97-AF65-F5344CB8AC3E}">
        <p14:creationId xmlns:p14="http://schemas.microsoft.com/office/powerpoint/2010/main" val="2652194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5657B4-071B-8B2F-2638-064BD7DC19E8}"/>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pic>
        <p:nvPicPr>
          <p:cNvPr id="4" name="图片 3">
            <a:extLst>
              <a:ext uri="{FF2B5EF4-FFF2-40B4-BE49-F238E27FC236}">
                <a16:creationId xmlns:a16="http://schemas.microsoft.com/office/drawing/2014/main" id="{B5071789-EA48-3277-232A-6E4450F08261}"/>
              </a:ext>
            </a:extLst>
          </p:cNvPr>
          <p:cNvPicPr>
            <a:picLocks noChangeAspect="1"/>
          </p:cNvPicPr>
          <p:nvPr/>
        </p:nvPicPr>
        <p:blipFill>
          <a:blip r:embed="rId2"/>
          <a:stretch>
            <a:fillRect/>
          </a:stretch>
        </p:blipFill>
        <p:spPr>
          <a:xfrm>
            <a:off x="1132469" y="742812"/>
            <a:ext cx="9696948" cy="5372376"/>
          </a:xfrm>
          <a:prstGeom prst="rect">
            <a:avLst/>
          </a:prstGeom>
        </p:spPr>
      </p:pic>
      <p:sp>
        <p:nvSpPr>
          <p:cNvPr id="5" name="矩形 4">
            <a:extLst>
              <a:ext uri="{FF2B5EF4-FFF2-40B4-BE49-F238E27FC236}">
                <a16:creationId xmlns:a16="http://schemas.microsoft.com/office/drawing/2014/main" id="{A35EEDD2-40FC-BFE7-6575-67D77182837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9266EAF4-3E4D-8E37-4DCE-C9A0409FD6C1}"/>
              </a:ext>
            </a:extLst>
          </p:cNvPr>
          <p:cNvSpPr txBox="1"/>
          <p:nvPr/>
        </p:nvSpPr>
        <p:spPr>
          <a:xfrm>
            <a:off x="9119777" y="4105717"/>
            <a:ext cx="2513087" cy="879087"/>
          </a:xfrm>
          <a:prstGeom prst="rect">
            <a:avLst/>
          </a:prstGeom>
          <a:noFill/>
        </p:spPr>
        <p:txBody>
          <a:bodyPr wrap="square" rtlCol="0">
            <a:spAutoFit/>
          </a:bodyPr>
          <a:lstStyle/>
          <a:p>
            <a:pPr>
              <a:lnSpc>
                <a:spcPct val="150000"/>
              </a:lnSpc>
            </a:pPr>
            <a:r>
              <a:rPr lang="zh-CN" altLang="en-US" dirty="0"/>
              <a:t>每个蓝色都是一个分布，黑色是它们的累加</a:t>
            </a:r>
          </a:p>
        </p:txBody>
      </p:sp>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C1939126-2216-5ABA-C06A-4DF3FF849AB6}"/>
                  </a:ext>
                </a:extLst>
              </p14:cNvPr>
              <p14:cNvContentPartPr/>
              <p14:nvPr/>
            </p14:nvContentPartPr>
            <p14:xfrm>
              <a:off x="3007934" y="5146934"/>
              <a:ext cx="718560" cy="496800"/>
            </p14:xfrm>
          </p:contentPart>
        </mc:Choice>
        <mc:Fallback xmlns="">
          <p:pic>
            <p:nvPicPr>
              <p:cNvPr id="9" name="墨迹 8">
                <a:extLst>
                  <a:ext uri="{FF2B5EF4-FFF2-40B4-BE49-F238E27FC236}">
                    <a16:creationId xmlns:a16="http://schemas.microsoft.com/office/drawing/2014/main" id="{C1939126-2216-5ABA-C06A-4DF3FF849AB6}"/>
                  </a:ext>
                </a:extLst>
              </p:cNvPr>
              <p:cNvPicPr/>
              <p:nvPr/>
            </p:nvPicPr>
            <p:blipFill>
              <a:blip r:embed="rId4"/>
              <a:stretch>
                <a:fillRect/>
              </a:stretch>
            </p:blipFill>
            <p:spPr>
              <a:xfrm>
                <a:off x="3001814" y="5140814"/>
                <a:ext cx="730800" cy="509040"/>
              </a:xfrm>
              <a:prstGeom prst="rect">
                <a:avLst/>
              </a:prstGeom>
            </p:spPr>
          </p:pic>
        </mc:Fallback>
      </mc:AlternateContent>
      <p:grpSp>
        <p:nvGrpSpPr>
          <p:cNvPr id="12" name="组合 11">
            <a:extLst>
              <a:ext uri="{FF2B5EF4-FFF2-40B4-BE49-F238E27FC236}">
                <a16:creationId xmlns:a16="http://schemas.microsoft.com/office/drawing/2014/main" id="{7C4A080B-FDDC-D896-CCAA-D28B1AFE4A85}"/>
              </a:ext>
            </a:extLst>
          </p:cNvPr>
          <p:cNvGrpSpPr/>
          <p:nvPr/>
        </p:nvGrpSpPr>
        <p:grpSpPr>
          <a:xfrm>
            <a:off x="2917934" y="5661734"/>
            <a:ext cx="299520" cy="358200"/>
            <a:chOff x="2917934" y="5661734"/>
            <a:chExt cx="299520" cy="358200"/>
          </a:xfrm>
        </p:grpSpPr>
        <mc:AlternateContent xmlns:mc="http://schemas.openxmlformats.org/markup-compatibility/2006" xmlns:p14="http://schemas.microsoft.com/office/powerpoint/2010/main">
          <mc:Choice Requires="p14">
            <p:contentPart p14:bwMode="auto" r:id="rId5">
              <p14:nvContentPartPr>
                <p14:cNvPr id="10" name="墨迹 9">
                  <a:extLst>
                    <a:ext uri="{FF2B5EF4-FFF2-40B4-BE49-F238E27FC236}">
                      <a16:creationId xmlns:a16="http://schemas.microsoft.com/office/drawing/2014/main" id="{5AD5C83D-5A9C-8447-DD14-81AE7BE817FA}"/>
                    </a:ext>
                  </a:extLst>
                </p14:cNvPr>
                <p14:cNvContentPartPr/>
                <p14:nvPr/>
              </p14:nvContentPartPr>
              <p14:xfrm>
                <a:off x="2953574" y="5661734"/>
                <a:ext cx="219600" cy="313920"/>
              </p14:xfrm>
            </p:contentPart>
          </mc:Choice>
          <mc:Fallback xmlns="">
            <p:pic>
              <p:nvPicPr>
                <p:cNvPr id="10" name="墨迹 9">
                  <a:extLst>
                    <a:ext uri="{FF2B5EF4-FFF2-40B4-BE49-F238E27FC236}">
                      <a16:creationId xmlns:a16="http://schemas.microsoft.com/office/drawing/2014/main" id="{5AD5C83D-5A9C-8447-DD14-81AE7BE817FA}"/>
                    </a:ext>
                  </a:extLst>
                </p:cNvPr>
                <p:cNvPicPr/>
                <p:nvPr/>
              </p:nvPicPr>
              <p:blipFill>
                <a:blip r:embed="rId6"/>
                <a:stretch>
                  <a:fillRect/>
                </a:stretch>
              </p:blipFill>
              <p:spPr>
                <a:xfrm>
                  <a:off x="2947454" y="5655614"/>
                  <a:ext cx="2318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337551BF-A6D1-A99E-CD8F-BCCCAA63E337}"/>
                    </a:ext>
                  </a:extLst>
                </p14:cNvPr>
                <p14:cNvContentPartPr/>
                <p14:nvPr/>
              </p14:nvContentPartPr>
              <p14:xfrm>
                <a:off x="2917934" y="5934254"/>
                <a:ext cx="299520" cy="85680"/>
              </p14:xfrm>
            </p:contentPart>
          </mc:Choice>
          <mc:Fallback xmlns="">
            <p:pic>
              <p:nvPicPr>
                <p:cNvPr id="11" name="墨迹 10">
                  <a:extLst>
                    <a:ext uri="{FF2B5EF4-FFF2-40B4-BE49-F238E27FC236}">
                      <a16:creationId xmlns:a16="http://schemas.microsoft.com/office/drawing/2014/main" id="{337551BF-A6D1-A99E-CD8F-BCCCAA63E337}"/>
                    </a:ext>
                  </a:extLst>
                </p:cNvPr>
                <p:cNvPicPr/>
                <p:nvPr/>
              </p:nvPicPr>
              <p:blipFill>
                <a:blip r:embed="rId8"/>
                <a:stretch>
                  <a:fillRect/>
                </a:stretch>
              </p:blipFill>
              <p:spPr>
                <a:xfrm>
                  <a:off x="2911814" y="5928134"/>
                  <a:ext cx="311760" cy="97920"/>
                </a:xfrm>
                <a:prstGeom prst="rect">
                  <a:avLst/>
                </a:prstGeom>
              </p:spPr>
            </p:pic>
          </mc:Fallback>
        </mc:AlternateContent>
      </p:grpSp>
      <p:sp>
        <p:nvSpPr>
          <p:cNvPr id="13" name="文本框 12">
            <a:extLst>
              <a:ext uri="{FF2B5EF4-FFF2-40B4-BE49-F238E27FC236}">
                <a16:creationId xmlns:a16="http://schemas.microsoft.com/office/drawing/2014/main" id="{8632D386-9D4C-4403-B380-3DDF65A46FB5}"/>
              </a:ext>
            </a:extLst>
          </p:cNvPr>
          <p:cNvSpPr txBox="1"/>
          <p:nvPr/>
        </p:nvSpPr>
        <p:spPr>
          <a:xfrm>
            <a:off x="1891880" y="6266174"/>
            <a:ext cx="3379041" cy="369332"/>
          </a:xfrm>
          <a:prstGeom prst="rect">
            <a:avLst/>
          </a:prstGeom>
          <a:noFill/>
        </p:spPr>
        <p:txBody>
          <a:bodyPr wrap="square" rtlCol="0">
            <a:spAutoFit/>
          </a:bodyPr>
          <a:lstStyle/>
          <a:p>
            <a:r>
              <a:rPr lang="zh-CN" altLang="en-US" dirty="0"/>
              <a:t>每个蓝色高斯出现的概率</a:t>
            </a:r>
          </a:p>
        </p:txBody>
      </p:sp>
      <p:grpSp>
        <p:nvGrpSpPr>
          <p:cNvPr id="17" name="组合 16">
            <a:extLst>
              <a:ext uri="{FF2B5EF4-FFF2-40B4-BE49-F238E27FC236}">
                <a16:creationId xmlns:a16="http://schemas.microsoft.com/office/drawing/2014/main" id="{227112A4-35D8-C461-AE92-3028D72898E8}"/>
              </a:ext>
            </a:extLst>
          </p:cNvPr>
          <p:cNvGrpSpPr/>
          <p:nvPr/>
        </p:nvGrpSpPr>
        <p:grpSpPr>
          <a:xfrm>
            <a:off x="1519694" y="2900534"/>
            <a:ext cx="1506600" cy="631080"/>
            <a:chOff x="1519694" y="2900534"/>
            <a:chExt cx="1506600" cy="631080"/>
          </a:xfrm>
        </p:grpSpPr>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FBB82260-63BE-CFE8-194A-660208243782}"/>
                    </a:ext>
                  </a:extLst>
                </p14:cNvPr>
                <p14:cNvContentPartPr/>
                <p14:nvPr/>
              </p14:nvContentPartPr>
              <p14:xfrm>
                <a:off x="1519694" y="2900534"/>
                <a:ext cx="1506600" cy="68040"/>
              </p14:xfrm>
            </p:contentPart>
          </mc:Choice>
          <mc:Fallback xmlns="">
            <p:pic>
              <p:nvPicPr>
                <p:cNvPr id="14" name="墨迹 13">
                  <a:extLst>
                    <a:ext uri="{FF2B5EF4-FFF2-40B4-BE49-F238E27FC236}">
                      <a16:creationId xmlns:a16="http://schemas.microsoft.com/office/drawing/2014/main" id="{FBB82260-63BE-CFE8-194A-660208243782}"/>
                    </a:ext>
                  </a:extLst>
                </p:cNvPr>
                <p:cNvPicPr/>
                <p:nvPr/>
              </p:nvPicPr>
              <p:blipFill>
                <a:blip r:embed="rId10"/>
                <a:stretch>
                  <a:fillRect/>
                </a:stretch>
              </p:blipFill>
              <p:spPr>
                <a:xfrm>
                  <a:off x="1513574" y="2894414"/>
                  <a:ext cx="15188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21C0A9C0-4453-6655-AFB9-9983FA15BAC8}"/>
                    </a:ext>
                  </a:extLst>
                </p14:cNvPr>
                <p14:cNvContentPartPr/>
                <p14:nvPr/>
              </p14:nvContentPartPr>
              <p14:xfrm>
                <a:off x="1790774" y="3070094"/>
                <a:ext cx="437760" cy="369000"/>
              </p14:xfrm>
            </p:contentPart>
          </mc:Choice>
          <mc:Fallback xmlns="">
            <p:pic>
              <p:nvPicPr>
                <p:cNvPr id="15" name="墨迹 14">
                  <a:extLst>
                    <a:ext uri="{FF2B5EF4-FFF2-40B4-BE49-F238E27FC236}">
                      <a16:creationId xmlns:a16="http://schemas.microsoft.com/office/drawing/2014/main" id="{21C0A9C0-4453-6655-AFB9-9983FA15BAC8}"/>
                    </a:ext>
                  </a:extLst>
                </p:cNvPr>
                <p:cNvPicPr/>
                <p:nvPr/>
              </p:nvPicPr>
              <p:blipFill>
                <a:blip r:embed="rId12"/>
                <a:stretch>
                  <a:fillRect/>
                </a:stretch>
              </p:blipFill>
              <p:spPr>
                <a:xfrm>
                  <a:off x="1784654" y="3063974"/>
                  <a:ext cx="4500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54698C4F-FA18-D2B8-9D85-4FDA3AD7D2BE}"/>
                    </a:ext>
                  </a:extLst>
                </p14:cNvPr>
                <p14:cNvContentPartPr/>
                <p14:nvPr/>
              </p14:nvContentPartPr>
              <p14:xfrm>
                <a:off x="1741454" y="3360614"/>
                <a:ext cx="185760" cy="171000"/>
              </p14:xfrm>
            </p:contentPart>
          </mc:Choice>
          <mc:Fallback xmlns="">
            <p:pic>
              <p:nvPicPr>
                <p:cNvPr id="16" name="墨迹 15">
                  <a:extLst>
                    <a:ext uri="{FF2B5EF4-FFF2-40B4-BE49-F238E27FC236}">
                      <a16:creationId xmlns:a16="http://schemas.microsoft.com/office/drawing/2014/main" id="{54698C4F-FA18-D2B8-9D85-4FDA3AD7D2BE}"/>
                    </a:ext>
                  </a:extLst>
                </p:cNvPr>
                <p:cNvPicPr/>
                <p:nvPr/>
              </p:nvPicPr>
              <p:blipFill>
                <a:blip r:embed="rId14"/>
                <a:stretch>
                  <a:fillRect/>
                </a:stretch>
              </p:blipFill>
              <p:spPr>
                <a:xfrm>
                  <a:off x="1735334" y="3354494"/>
                  <a:ext cx="198000" cy="183240"/>
                </a:xfrm>
                <a:prstGeom prst="rect">
                  <a:avLst/>
                </a:prstGeom>
              </p:spPr>
            </p:pic>
          </mc:Fallback>
        </mc:AlternateContent>
      </p:grpSp>
      <p:sp>
        <p:nvSpPr>
          <p:cNvPr id="18" name="文本框 17">
            <a:extLst>
              <a:ext uri="{FF2B5EF4-FFF2-40B4-BE49-F238E27FC236}">
                <a16:creationId xmlns:a16="http://schemas.microsoft.com/office/drawing/2014/main" id="{28E18FCC-8391-2AD5-206A-83B7BB805CA1}"/>
              </a:ext>
            </a:extLst>
          </p:cNvPr>
          <p:cNvSpPr txBox="1"/>
          <p:nvPr/>
        </p:nvSpPr>
        <p:spPr>
          <a:xfrm>
            <a:off x="941308" y="3646468"/>
            <a:ext cx="2084986" cy="369332"/>
          </a:xfrm>
          <a:prstGeom prst="rect">
            <a:avLst/>
          </a:prstGeom>
          <a:noFill/>
        </p:spPr>
        <p:txBody>
          <a:bodyPr wrap="square" rtlCol="0">
            <a:spAutoFit/>
          </a:bodyPr>
          <a:lstStyle/>
          <a:p>
            <a:r>
              <a:rPr lang="zh-CN" altLang="en-US" dirty="0"/>
              <a:t>第几个高斯的样本</a:t>
            </a:r>
          </a:p>
        </p:txBody>
      </p:sp>
      <p:pic>
        <p:nvPicPr>
          <p:cNvPr id="3" name="图片 2">
            <a:extLst>
              <a:ext uri="{FF2B5EF4-FFF2-40B4-BE49-F238E27FC236}">
                <a16:creationId xmlns:a16="http://schemas.microsoft.com/office/drawing/2014/main" id="{92D38BA9-A3D6-FE91-D1EB-6AC33297FBEA}"/>
              </a:ext>
            </a:extLst>
          </p:cNvPr>
          <p:cNvPicPr>
            <a:picLocks noChangeAspect="1"/>
          </p:cNvPicPr>
          <p:nvPr/>
        </p:nvPicPr>
        <p:blipFill>
          <a:blip r:embed="rId15"/>
          <a:stretch>
            <a:fillRect/>
          </a:stretch>
        </p:blipFill>
        <p:spPr>
          <a:xfrm>
            <a:off x="11265327" y="-2"/>
            <a:ext cx="926672" cy="926672"/>
          </a:xfrm>
          <a:prstGeom prst="rect">
            <a:avLst/>
          </a:prstGeom>
        </p:spPr>
      </p:pic>
    </p:spTree>
    <p:extLst>
      <p:ext uri="{BB962C8B-B14F-4D97-AF65-F5344CB8AC3E}">
        <p14:creationId xmlns:p14="http://schemas.microsoft.com/office/powerpoint/2010/main" val="670813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61E44F-8AEE-C242-4C63-E3966599FD9A}"/>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4" name="图片 3">
            <a:extLst>
              <a:ext uri="{FF2B5EF4-FFF2-40B4-BE49-F238E27FC236}">
                <a16:creationId xmlns:a16="http://schemas.microsoft.com/office/drawing/2014/main" id="{B97D7F96-1C89-6FA2-6671-60020002D0DB}"/>
              </a:ext>
            </a:extLst>
          </p:cNvPr>
          <p:cNvPicPr>
            <a:picLocks noChangeAspect="1"/>
          </p:cNvPicPr>
          <p:nvPr/>
        </p:nvPicPr>
        <p:blipFill>
          <a:blip r:embed="rId2"/>
          <a:stretch>
            <a:fillRect/>
          </a:stretch>
        </p:blipFill>
        <p:spPr>
          <a:xfrm>
            <a:off x="1697097" y="661342"/>
            <a:ext cx="7937908" cy="5099312"/>
          </a:xfrm>
          <a:prstGeom prst="rect">
            <a:avLst/>
          </a:prstGeom>
        </p:spPr>
      </p:pic>
      <p:sp>
        <p:nvSpPr>
          <p:cNvPr id="5" name="矩形 4">
            <a:extLst>
              <a:ext uri="{FF2B5EF4-FFF2-40B4-BE49-F238E27FC236}">
                <a16:creationId xmlns:a16="http://schemas.microsoft.com/office/drawing/2014/main" id="{2B0DF038-DBF5-0C50-9A95-CB9E5D2A8DB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D7224459-B44D-2C44-0DF2-7F8E10C5FEB6}"/>
              </a:ext>
            </a:extLst>
          </p:cNvPr>
          <p:cNvSpPr txBox="1"/>
          <p:nvPr/>
        </p:nvSpPr>
        <p:spPr>
          <a:xfrm>
            <a:off x="1392794" y="6171684"/>
            <a:ext cx="8720106" cy="369332"/>
          </a:xfrm>
          <a:prstGeom prst="rect">
            <a:avLst/>
          </a:prstGeom>
          <a:noFill/>
        </p:spPr>
        <p:txBody>
          <a:bodyPr wrap="square" rtlCol="0">
            <a:spAutoFit/>
          </a:bodyPr>
          <a:lstStyle/>
          <a:p>
            <a:r>
              <a:rPr lang="en-US" altLang="zh-CN" dirty="0"/>
              <a:t>VAE</a:t>
            </a:r>
            <a:r>
              <a:rPr lang="zh-CN" altLang="en-US" dirty="0"/>
              <a:t>用新均值和方差去生成图片，和</a:t>
            </a:r>
            <a:r>
              <a:rPr lang="en-US" altLang="zh-CN" dirty="0"/>
              <a:t>diffusion</a:t>
            </a:r>
            <a:r>
              <a:rPr lang="zh-CN" altLang="en-US" dirty="0"/>
              <a:t>很像，只是生成均值和方差的方式不同</a:t>
            </a:r>
          </a:p>
        </p:txBody>
      </p:sp>
    </p:spTree>
    <p:extLst>
      <p:ext uri="{BB962C8B-B14F-4D97-AF65-F5344CB8AC3E}">
        <p14:creationId xmlns:p14="http://schemas.microsoft.com/office/powerpoint/2010/main" val="1517109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DE1B0A-70C3-0046-712A-05B8618C4630}"/>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
        <p:nvSpPr>
          <p:cNvPr id="3" name="矩形 2">
            <a:extLst>
              <a:ext uri="{FF2B5EF4-FFF2-40B4-BE49-F238E27FC236}">
                <a16:creationId xmlns:a16="http://schemas.microsoft.com/office/drawing/2014/main" id="{E667C254-FF7A-F2D5-5B4E-BA3DC661846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312D913-A27F-7D12-20CF-B0E23D18B034}"/>
              </a:ext>
            </a:extLst>
          </p:cNvPr>
          <p:cNvSpPr txBox="1"/>
          <p:nvPr/>
        </p:nvSpPr>
        <p:spPr>
          <a:xfrm>
            <a:off x="7643812" y="363339"/>
            <a:ext cx="3368947" cy="369332"/>
          </a:xfrm>
          <a:prstGeom prst="rect">
            <a:avLst/>
          </a:prstGeom>
          <a:noFill/>
        </p:spPr>
        <p:txBody>
          <a:bodyPr wrap="square" rtlCol="0">
            <a:spAutoFit/>
          </a:bodyPr>
          <a:lstStyle/>
          <a:p>
            <a:r>
              <a:rPr lang="zh-CN" altLang="en-US" dirty="0"/>
              <a:t>所有样本发生的概率越大越好</a:t>
            </a:r>
          </a:p>
        </p:txBody>
      </p:sp>
      <p:pic>
        <p:nvPicPr>
          <p:cNvPr id="8" name="图片 7">
            <a:extLst>
              <a:ext uri="{FF2B5EF4-FFF2-40B4-BE49-F238E27FC236}">
                <a16:creationId xmlns:a16="http://schemas.microsoft.com/office/drawing/2014/main" id="{F18E8527-4E24-033D-145F-B8058E6C9FFD}"/>
              </a:ext>
            </a:extLst>
          </p:cNvPr>
          <p:cNvPicPr>
            <a:picLocks noChangeAspect="1"/>
          </p:cNvPicPr>
          <p:nvPr/>
        </p:nvPicPr>
        <p:blipFill>
          <a:blip r:embed="rId2"/>
          <a:stretch>
            <a:fillRect/>
          </a:stretch>
        </p:blipFill>
        <p:spPr>
          <a:xfrm>
            <a:off x="1301160" y="2850972"/>
            <a:ext cx="7385430" cy="1454225"/>
          </a:xfrm>
          <a:prstGeom prst="rect">
            <a:avLst/>
          </a:prstGeom>
        </p:spPr>
      </p:pic>
      <p:pic>
        <p:nvPicPr>
          <p:cNvPr id="10" name="图片 9">
            <a:extLst>
              <a:ext uri="{FF2B5EF4-FFF2-40B4-BE49-F238E27FC236}">
                <a16:creationId xmlns:a16="http://schemas.microsoft.com/office/drawing/2014/main" id="{5C77E8A5-DA7B-D0B4-EBCA-49E7030E9CA4}"/>
              </a:ext>
            </a:extLst>
          </p:cNvPr>
          <p:cNvPicPr>
            <a:picLocks noChangeAspect="1"/>
          </p:cNvPicPr>
          <p:nvPr/>
        </p:nvPicPr>
        <p:blipFill>
          <a:blip r:embed="rId3"/>
          <a:stretch>
            <a:fillRect/>
          </a:stretch>
        </p:blipFill>
        <p:spPr>
          <a:xfrm>
            <a:off x="1100517" y="501649"/>
            <a:ext cx="6115364" cy="2051155"/>
          </a:xfrm>
          <a:prstGeom prst="rect">
            <a:avLst/>
          </a:prstGeom>
        </p:spPr>
      </p:pic>
      <p:pic>
        <p:nvPicPr>
          <p:cNvPr id="12" name="图片 11">
            <a:extLst>
              <a:ext uri="{FF2B5EF4-FFF2-40B4-BE49-F238E27FC236}">
                <a16:creationId xmlns:a16="http://schemas.microsoft.com/office/drawing/2014/main" id="{4F7F0A7F-FDEB-5781-A8F3-147926B5D967}"/>
              </a:ext>
            </a:extLst>
          </p:cNvPr>
          <p:cNvPicPr>
            <a:picLocks noChangeAspect="1"/>
          </p:cNvPicPr>
          <p:nvPr/>
        </p:nvPicPr>
        <p:blipFill>
          <a:blip r:embed="rId4"/>
          <a:stretch>
            <a:fillRect/>
          </a:stretch>
        </p:blipFill>
        <p:spPr>
          <a:xfrm>
            <a:off x="2092176" y="4524641"/>
            <a:ext cx="3406336" cy="786743"/>
          </a:xfrm>
          <a:prstGeom prst="rect">
            <a:avLst/>
          </a:prstGeom>
        </p:spPr>
      </p:pic>
      <p:pic>
        <p:nvPicPr>
          <p:cNvPr id="14" name="图片 13">
            <a:extLst>
              <a:ext uri="{FF2B5EF4-FFF2-40B4-BE49-F238E27FC236}">
                <a16:creationId xmlns:a16="http://schemas.microsoft.com/office/drawing/2014/main" id="{109F67D1-C1D5-C351-2934-66A2CA45DB0E}"/>
              </a:ext>
            </a:extLst>
          </p:cNvPr>
          <p:cNvPicPr>
            <a:picLocks noChangeAspect="1"/>
          </p:cNvPicPr>
          <p:nvPr/>
        </p:nvPicPr>
        <p:blipFill>
          <a:blip r:embed="rId5"/>
          <a:stretch>
            <a:fillRect/>
          </a:stretch>
        </p:blipFill>
        <p:spPr>
          <a:xfrm>
            <a:off x="6096000" y="4390668"/>
            <a:ext cx="4527783" cy="1162110"/>
          </a:xfrm>
          <a:prstGeom prst="rect">
            <a:avLst/>
          </a:prstGeom>
        </p:spPr>
      </p:pic>
      <p:pic>
        <p:nvPicPr>
          <p:cNvPr id="16" name="图片 15">
            <a:extLst>
              <a:ext uri="{FF2B5EF4-FFF2-40B4-BE49-F238E27FC236}">
                <a16:creationId xmlns:a16="http://schemas.microsoft.com/office/drawing/2014/main" id="{BBA4A849-19BF-A413-E678-DD82C149609A}"/>
              </a:ext>
            </a:extLst>
          </p:cNvPr>
          <p:cNvPicPr>
            <a:picLocks noChangeAspect="1"/>
          </p:cNvPicPr>
          <p:nvPr/>
        </p:nvPicPr>
        <p:blipFill>
          <a:blip r:embed="rId6"/>
          <a:stretch>
            <a:fillRect/>
          </a:stretch>
        </p:blipFill>
        <p:spPr>
          <a:xfrm>
            <a:off x="7880880" y="1121605"/>
            <a:ext cx="3067208" cy="914447"/>
          </a:xfrm>
          <a:prstGeom prst="rect">
            <a:avLst/>
          </a:prstGeom>
        </p:spPr>
      </p:pic>
      <p:sp>
        <p:nvSpPr>
          <p:cNvPr id="17" name="文本框 16">
            <a:extLst>
              <a:ext uri="{FF2B5EF4-FFF2-40B4-BE49-F238E27FC236}">
                <a16:creationId xmlns:a16="http://schemas.microsoft.com/office/drawing/2014/main" id="{BF4F00FD-F175-BABE-2D5A-5E36F1A1D254}"/>
              </a:ext>
            </a:extLst>
          </p:cNvPr>
          <p:cNvSpPr txBox="1"/>
          <p:nvPr/>
        </p:nvSpPr>
        <p:spPr>
          <a:xfrm>
            <a:off x="8783185" y="2121523"/>
            <a:ext cx="1199015" cy="369332"/>
          </a:xfrm>
          <a:prstGeom prst="rect">
            <a:avLst/>
          </a:prstGeom>
          <a:noFill/>
        </p:spPr>
        <p:txBody>
          <a:bodyPr wrap="square" rtlCol="0">
            <a:spAutoFit/>
          </a:bodyPr>
          <a:lstStyle/>
          <a:p>
            <a:r>
              <a:rPr lang="en-US" altLang="zh-CN" dirty="0"/>
              <a:t>Decoder</a:t>
            </a:r>
            <a:endParaRPr lang="zh-CN" altLang="en-US" dirty="0"/>
          </a:p>
        </p:txBody>
      </p:sp>
      <p:sp>
        <p:nvSpPr>
          <p:cNvPr id="19" name="文本框 18">
            <a:extLst>
              <a:ext uri="{FF2B5EF4-FFF2-40B4-BE49-F238E27FC236}">
                <a16:creationId xmlns:a16="http://schemas.microsoft.com/office/drawing/2014/main" id="{2F3980CF-8A73-66B5-034F-53C7443D5386}"/>
              </a:ext>
            </a:extLst>
          </p:cNvPr>
          <p:cNvSpPr txBox="1"/>
          <p:nvPr/>
        </p:nvSpPr>
        <p:spPr>
          <a:xfrm>
            <a:off x="7342954" y="5638249"/>
            <a:ext cx="1199015" cy="369332"/>
          </a:xfrm>
          <a:prstGeom prst="rect">
            <a:avLst/>
          </a:prstGeom>
          <a:noFill/>
        </p:spPr>
        <p:txBody>
          <a:bodyPr wrap="square" rtlCol="0">
            <a:spAutoFit/>
          </a:bodyPr>
          <a:lstStyle/>
          <a:p>
            <a:r>
              <a:rPr lang="en-US" altLang="zh-CN" dirty="0"/>
              <a:t>Encoder</a:t>
            </a:r>
            <a:endParaRPr lang="zh-CN" altLang="en-US" dirty="0"/>
          </a:p>
        </p:txBody>
      </p:sp>
    </p:spTree>
    <p:extLst>
      <p:ext uri="{BB962C8B-B14F-4D97-AF65-F5344CB8AC3E}">
        <p14:creationId xmlns:p14="http://schemas.microsoft.com/office/powerpoint/2010/main" val="329343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A04CE1-B9A9-DDF7-32B5-9C2638734B18}"/>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pic>
        <p:nvPicPr>
          <p:cNvPr id="3" name="图片 2">
            <a:extLst>
              <a:ext uri="{FF2B5EF4-FFF2-40B4-BE49-F238E27FC236}">
                <a16:creationId xmlns:a16="http://schemas.microsoft.com/office/drawing/2014/main" id="{E25A5853-B952-0B3E-B475-936F2B841914}"/>
              </a:ext>
            </a:extLst>
          </p:cNvPr>
          <p:cNvPicPr>
            <a:picLocks noChangeAspect="1"/>
          </p:cNvPicPr>
          <p:nvPr/>
        </p:nvPicPr>
        <p:blipFill>
          <a:blip r:embed="rId2"/>
          <a:stretch>
            <a:fillRect/>
          </a:stretch>
        </p:blipFill>
        <p:spPr>
          <a:xfrm>
            <a:off x="1400175" y="998138"/>
            <a:ext cx="4695825" cy="828675"/>
          </a:xfrm>
          <a:prstGeom prst="rect">
            <a:avLst/>
          </a:prstGeom>
        </p:spPr>
      </p:pic>
      <p:pic>
        <p:nvPicPr>
          <p:cNvPr id="5" name="图片 4">
            <a:extLst>
              <a:ext uri="{FF2B5EF4-FFF2-40B4-BE49-F238E27FC236}">
                <a16:creationId xmlns:a16="http://schemas.microsoft.com/office/drawing/2014/main" id="{A7FE87E4-332D-1690-6BC1-4CE7B17168A3}"/>
              </a:ext>
            </a:extLst>
          </p:cNvPr>
          <p:cNvPicPr>
            <a:picLocks noChangeAspect="1"/>
          </p:cNvPicPr>
          <p:nvPr/>
        </p:nvPicPr>
        <p:blipFill>
          <a:blip r:embed="rId3"/>
          <a:stretch>
            <a:fillRect/>
          </a:stretch>
        </p:blipFill>
        <p:spPr>
          <a:xfrm>
            <a:off x="7426787" y="638994"/>
            <a:ext cx="1310982" cy="444939"/>
          </a:xfrm>
          <a:prstGeom prst="rect">
            <a:avLst/>
          </a:prstGeom>
        </p:spPr>
      </p:pic>
      <p:grpSp>
        <p:nvGrpSpPr>
          <p:cNvPr id="12" name="组合 11">
            <a:extLst>
              <a:ext uri="{FF2B5EF4-FFF2-40B4-BE49-F238E27FC236}">
                <a16:creationId xmlns:a16="http://schemas.microsoft.com/office/drawing/2014/main" id="{3CD341F4-F910-CD7F-A093-CC5C87FAAE75}"/>
              </a:ext>
            </a:extLst>
          </p:cNvPr>
          <p:cNvGrpSpPr/>
          <p:nvPr/>
        </p:nvGrpSpPr>
        <p:grpSpPr>
          <a:xfrm>
            <a:off x="2801654" y="326534"/>
            <a:ext cx="3987360" cy="1780920"/>
            <a:chOff x="2801654" y="326534"/>
            <a:chExt cx="3987360" cy="1780920"/>
          </a:xfrm>
        </p:grpSpPr>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593ADA34-F748-77B8-9EC8-39BA2ACFBD8C}"/>
                    </a:ext>
                  </a:extLst>
                </p14:cNvPr>
                <p14:cNvContentPartPr/>
                <p14:nvPr/>
              </p14:nvContentPartPr>
              <p14:xfrm>
                <a:off x="2801654" y="475934"/>
                <a:ext cx="3576600" cy="1631520"/>
              </p14:xfrm>
            </p:contentPart>
          </mc:Choice>
          <mc:Fallback xmlns="">
            <p:pic>
              <p:nvPicPr>
                <p:cNvPr id="7" name="墨迹 6">
                  <a:extLst>
                    <a:ext uri="{FF2B5EF4-FFF2-40B4-BE49-F238E27FC236}">
                      <a16:creationId xmlns:a16="http://schemas.microsoft.com/office/drawing/2014/main" id="{593ADA34-F748-77B8-9EC8-39BA2ACFBD8C}"/>
                    </a:ext>
                  </a:extLst>
                </p:cNvPr>
                <p:cNvPicPr/>
                <p:nvPr/>
              </p:nvPicPr>
              <p:blipFill>
                <a:blip r:embed="rId5"/>
                <a:stretch>
                  <a:fillRect/>
                </a:stretch>
              </p:blipFill>
              <p:spPr>
                <a:xfrm>
                  <a:off x="2795534" y="469814"/>
                  <a:ext cx="3588840" cy="164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5BE22729-DA78-B455-0077-94E2E8C86BAA}"/>
                    </a:ext>
                  </a:extLst>
                </p14:cNvPr>
                <p14:cNvContentPartPr/>
                <p14:nvPr/>
              </p14:nvContentPartPr>
              <p14:xfrm>
                <a:off x="6378254" y="541814"/>
                <a:ext cx="70920" cy="72000"/>
              </p14:xfrm>
            </p:contentPart>
          </mc:Choice>
          <mc:Fallback xmlns="">
            <p:pic>
              <p:nvPicPr>
                <p:cNvPr id="8" name="墨迹 7">
                  <a:extLst>
                    <a:ext uri="{FF2B5EF4-FFF2-40B4-BE49-F238E27FC236}">
                      <a16:creationId xmlns:a16="http://schemas.microsoft.com/office/drawing/2014/main" id="{5BE22729-DA78-B455-0077-94E2E8C86BAA}"/>
                    </a:ext>
                  </a:extLst>
                </p:cNvPr>
                <p:cNvPicPr/>
                <p:nvPr/>
              </p:nvPicPr>
              <p:blipFill>
                <a:blip r:embed="rId7"/>
                <a:stretch>
                  <a:fillRect/>
                </a:stretch>
              </p:blipFill>
              <p:spPr>
                <a:xfrm>
                  <a:off x="6372134" y="535694"/>
                  <a:ext cx="83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E8D8FF41-7117-98C8-95DB-853C495D459A}"/>
                    </a:ext>
                  </a:extLst>
                </p14:cNvPr>
                <p14:cNvContentPartPr/>
                <p14:nvPr/>
              </p14:nvContentPartPr>
              <p14:xfrm>
                <a:off x="6382574" y="631094"/>
                <a:ext cx="95400" cy="101880"/>
              </p14:xfrm>
            </p:contentPart>
          </mc:Choice>
          <mc:Fallback xmlns="">
            <p:pic>
              <p:nvPicPr>
                <p:cNvPr id="10" name="墨迹 9">
                  <a:extLst>
                    <a:ext uri="{FF2B5EF4-FFF2-40B4-BE49-F238E27FC236}">
                      <a16:creationId xmlns:a16="http://schemas.microsoft.com/office/drawing/2014/main" id="{E8D8FF41-7117-98C8-95DB-853C495D459A}"/>
                    </a:ext>
                  </a:extLst>
                </p:cNvPr>
                <p:cNvPicPr/>
                <p:nvPr/>
              </p:nvPicPr>
              <p:blipFill>
                <a:blip r:embed="rId9"/>
                <a:stretch>
                  <a:fillRect/>
                </a:stretch>
              </p:blipFill>
              <p:spPr>
                <a:xfrm>
                  <a:off x="6376454" y="624974"/>
                  <a:ext cx="107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69655393-4355-0B6C-A5CE-FB3FECC9D860}"/>
                    </a:ext>
                  </a:extLst>
                </p14:cNvPr>
                <p14:cNvContentPartPr/>
                <p14:nvPr/>
              </p14:nvContentPartPr>
              <p14:xfrm>
                <a:off x="6782174" y="326534"/>
                <a:ext cx="6840" cy="432000"/>
              </p14:xfrm>
            </p:contentPart>
          </mc:Choice>
          <mc:Fallback xmlns="">
            <p:pic>
              <p:nvPicPr>
                <p:cNvPr id="11" name="墨迹 10">
                  <a:extLst>
                    <a:ext uri="{FF2B5EF4-FFF2-40B4-BE49-F238E27FC236}">
                      <a16:creationId xmlns:a16="http://schemas.microsoft.com/office/drawing/2014/main" id="{69655393-4355-0B6C-A5CE-FB3FECC9D860}"/>
                    </a:ext>
                  </a:extLst>
                </p:cNvPr>
                <p:cNvPicPr/>
                <p:nvPr/>
              </p:nvPicPr>
              <p:blipFill>
                <a:blip r:embed="rId11"/>
                <a:stretch>
                  <a:fillRect/>
                </a:stretch>
              </p:blipFill>
              <p:spPr>
                <a:xfrm>
                  <a:off x="6776054" y="320414"/>
                  <a:ext cx="19080" cy="444240"/>
                </a:xfrm>
                <a:prstGeom prst="rect">
                  <a:avLst/>
                </a:prstGeom>
              </p:spPr>
            </p:pic>
          </mc:Fallback>
        </mc:AlternateContent>
      </p:grpSp>
      <p:pic>
        <p:nvPicPr>
          <p:cNvPr id="14" name="图片 13">
            <a:extLst>
              <a:ext uri="{FF2B5EF4-FFF2-40B4-BE49-F238E27FC236}">
                <a16:creationId xmlns:a16="http://schemas.microsoft.com/office/drawing/2014/main" id="{6F5CD10A-FD5E-B1F1-91DF-1B860F9F8F79}"/>
              </a:ext>
            </a:extLst>
          </p:cNvPr>
          <p:cNvPicPr>
            <a:picLocks noChangeAspect="1"/>
          </p:cNvPicPr>
          <p:nvPr/>
        </p:nvPicPr>
        <p:blipFill>
          <a:blip r:embed="rId12"/>
          <a:stretch>
            <a:fillRect/>
          </a:stretch>
        </p:blipFill>
        <p:spPr>
          <a:xfrm>
            <a:off x="2737586" y="2139246"/>
            <a:ext cx="3943350" cy="847725"/>
          </a:xfrm>
          <a:prstGeom prst="rect">
            <a:avLst/>
          </a:prstGeom>
        </p:spPr>
      </p:pic>
      <p:grpSp>
        <p:nvGrpSpPr>
          <p:cNvPr id="18" name="组合 17">
            <a:extLst>
              <a:ext uri="{FF2B5EF4-FFF2-40B4-BE49-F238E27FC236}">
                <a16:creationId xmlns:a16="http://schemas.microsoft.com/office/drawing/2014/main" id="{FE99AAC4-5578-6A52-149C-642A331F4DA0}"/>
              </a:ext>
            </a:extLst>
          </p:cNvPr>
          <p:cNvGrpSpPr/>
          <p:nvPr/>
        </p:nvGrpSpPr>
        <p:grpSpPr>
          <a:xfrm>
            <a:off x="5006294" y="2003774"/>
            <a:ext cx="2259000" cy="1280160"/>
            <a:chOff x="5006294" y="2003774"/>
            <a:chExt cx="2259000" cy="1280160"/>
          </a:xfrm>
        </p:grpSpPr>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882AC832-ACA0-88AD-EC93-302DBFD3418A}"/>
                    </a:ext>
                  </a:extLst>
                </p14:cNvPr>
                <p14:cNvContentPartPr/>
                <p14:nvPr/>
              </p14:nvContentPartPr>
              <p14:xfrm>
                <a:off x="5006294" y="2003774"/>
                <a:ext cx="1140120" cy="1280160"/>
              </p14:xfrm>
            </p:contentPart>
          </mc:Choice>
          <mc:Fallback xmlns="">
            <p:pic>
              <p:nvPicPr>
                <p:cNvPr id="15" name="墨迹 14">
                  <a:extLst>
                    <a:ext uri="{FF2B5EF4-FFF2-40B4-BE49-F238E27FC236}">
                      <a16:creationId xmlns:a16="http://schemas.microsoft.com/office/drawing/2014/main" id="{882AC832-ACA0-88AD-EC93-302DBFD3418A}"/>
                    </a:ext>
                  </a:extLst>
                </p:cNvPr>
                <p:cNvPicPr/>
                <p:nvPr/>
              </p:nvPicPr>
              <p:blipFill>
                <a:blip r:embed="rId14"/>
                <a:stretch>
                  <a:fillRect/>
                </a:stretch>
              </p:blipFill>
              <p:spPr>
                <a:xfrm>
                  <a:off x="5000174" y="1997654"/>
                  <a:ext cx="115236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F48FED3D-9026-AB63-C2EA-B64289602BC6}"/>
                    </a:ext>
                  </a:extLst>
                </p14:cNvPr>
                <p14:cNvContentPartPr/>
                <p14:nvPr/>
              </p14:nvContentPartPr>
              <p14:xfrm>
                <a:off x="6000614" y="2324534"/>
                <a:ext cx="1163880" cy="12960"/>
              </p14:xfrm>
            </p:contentPart>
          </mc:Choice>
          <mc:Fallback xmlns="">
            <p:pic>
              <p:nvPicPr>
                <p:cNvPr id="16" name="墨迹 15">
                  <a:extLst>
                    <a:ext uri="{FF2B5EF4-FFF2-40B4-BE49-F238E27FC236}">
                      <a16:creationId xmlns:a16="http://schemas.microsoft.com/office/drawing/2014/main" id="{F48FED3D-9026-AB63-C2EA-B64289602BC6}"/>
                    </a:ext>
                  </a:extLst>
                </p:cNvPr>
                <p:cNvPicPr/>
                <p:nvPr/>
              </p:nvPicPr>
              <p:blipFill>
                <a:blip r:embed="rId16"/>
                <a:stretch>
                  <a:fillRect/>
                </a:stretch>
              </p:blipFill>
              <p:spPr>
                <a:xfrm>
                  <a:off x="5994494" y="2318414"/>
                  <a:ext cx="1176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E93EAC50-127C-91E1-147C-F30CC6A345C8}"/>
                    </a:ext>
                  </a:extLst>
                </p14:cNvPr>
                <p14:cNvContentPartPr/>
                <p14:nvPr/>
              </p14:nvContentPartPr>
              <p14:xfrm>
                <a:off x="7112294" y="2306894"/>
                <a:ext cx="153000" cy="109440"/>
              </p14:xfrm>
            </p:contentPart>
          </mc:Choice>
          <mc:Fallback xmlns="">
            <p:pic>
              <p:nvPicPr>
                <p:cNvPr id="17" name="墨迹 16">
                  <a:extLst>
                    <a:ext uri="{FF2B5EF4-FFF2-40B4-BE49-F238E27FC236}">
                      <a16:creationId xmlns:a16="http://schemas.microsoft.com/office/drawing/2014/main" id="{E93EAC50-127C-91E1-147C-F30CC6A345C8}"/>
                    </a:ext>
                  </a:extLst>
                </p:cNvPr>
                <p:cNvPicPr/>
                <p:nvPr/>
              </p:nvPicPr>
              <p:blipFill>
                <a:blip r:embed="rId18"/>
                <a:stretch>
                  <a:fillRect/>
                </a:stretch>
              </p:blipFill>
              <p:spPr>
                <a:xfrm>
                  <a:off x="7106174" y="2300774"/>
                  <a:ext cx="165240" cy="121680"/>
                </a:xfrm>
                <a:prstGeom prst="rect">
                  <a:avLst/>
                </a:prstGeom>
              </p:spPr>
            </p:pic>
          </mc:Fallback>
        </mc:AlternateContent>
      </p:grpSp>
      <p:pic>
        <p:nvPicPr>
          <p:cNvPr id="25" name="图片 24">
            <a:extLst>
              <a:ext uri="{FF2B5EF4-FFF2-40B4-BE49-F238E27FC236}">
                <a16:creationId xmlns:a16="http://schemas.microsoft.com/office/drawing/2014/main" id="{DA104207-33F8-DF90-A526-5459B4B148C5}"/>
              </a:ext>
            </a:extLst>
          </p:cNvPr>
          <p:cNvPicPr>
            <a:picLocks noChangeAspect="1"/>
          </p:cNvPicPr>
          <p:nvPr/>
        </p:nvPicPr>
        <p:blipFill>
          <a:blip r:embed="rId19"/>
          <a:stretch>
            <a:fillRect/>
          </a:stretch>
        </p:blipFill>
        <p:spPr>
          <a:xfrm>
            <a:off x="7675256" y="1878839"/>
            <a:ext cx="4134062" cy="2216264"/>
          </a:xfrm>
          <a:prstGeom prst="rect">
            <a:avLst/>
          </a:prstGeom>
        </p:spPr>
      </p:pic>
      <p:pic>
        <p:nvPicPr>
          <p:cNvPr id="26" name="图片 25">
            <a:extLst>
              <a:ext uri="{FF2B5EF4-FFF2-40B4-BE49-F238E27FC236}">
                <a16:creationId xmlns:a16="http://schemas.microsoft.com/office/drawing/2014/main" id="{E1A996C9-1A05-B72E-AC12-8E36FC79C0DA}"/>
              </a:ext>
            </a:extLst>
          </p:cNvPr>
          <p:cNvPicPr>
            <a:picLocks noChangeAspect="1"/>
          </p:cNvPicPr>
          <p:nvPr/>
        </p:nvPicPr>
        <p:blipFill>
          <a:blip r:embed="rId20"/>
          <a:stretch>
            <a:fillRect/>
          </a:stretch>
        </p:blipFill>
        <p:spPr>
          <a:xfrm>
            <a:off x="2730962" y="3497096"/>
            <a:ext cx="4695825" cy="784074"/>
          </a:xfrm>
          <a:prstGeom prst="rect">
            <a:avLst/>
          </a:prstGeom>
        </p:spPr>
      </p:pic>
      <mc:AlternateContent xmlns:mc="http://schemas.openxmlformats.org/markup-compatibility/2006" xmlns:p14="http://schemas.microsoft.com/office/powerpoint/2010/main">
        <mc:Choice Requires="p14">
          <p:contentPart p14:bwMode="auto" r:id="rId21">
            <p14:nvContentPartPr>
              <p14:cNvPr id="27" name="墨迹 26">
                <a:extLst>
                  <a:ext uri="{FF2B5EF4-FFF2-40B4-BE49-F238E27FC236}">
                    <a16:creationId xmlns:a16="http://schemas.microsoft.com/office/drawing/2014/main" id="{EFC448D1-B917-1737-FDB0-A1FB845AF3E9}"/>
                  </a:ext>
                </a:extLst>
              </p14:cNvPr>
              <p14:cNvContentPartPr/>
              <p14:nvPr/>
            </p14:nvContentPartPr>
            <p14:xfrm>
              <a:off x="4928174" y="3329294"/>
              <a:ext cx="1904760" cy="1122120"/>
            </p14:xfrm>
          </p:contentPart>
        </mc:Choice>
        <mc:Fallback xmlns="">
          <p:pic>
            <p:nvPicPr>
              <p:cNvPr id="27" name="墨迹 26">
                <a:extLst>
                  <a:ext uri="{FF2B5EF4-FFF2-40B4-BE49-F238E27FC236}">
                    <a16:creationId xmlns:a16="http://schemas.microsoft.com/office/drawing/2014/main" id="{EFC448D1-B917-1737-FDB0-A1FB845AF3E9}"/>
                  </a:ext>
                </a:extLst>
              </p:cNvPr>
              <p:cNvPicPr/>
              <p:nvPr/>
            </p:nvPicPr>
            <p:blipFill>
              <a:blip r:embed="rId22"/>
              <a:stretch>
                <a:fillRect/>
              </a:stretch>
            </p:blipFill>
            <p:spPr>
              <a:xfrm>
                <a:off x="4922054" y="3323174"/>
                <a:ext cx="1917000" cy="1134360"/>
              </a:xfrm>
              <a:prstGeom prst="rect">
                <a:avLst/>
              </a:prstGeom>
            </p:spPr>
          </p:pic>
        </mc:Fallback>
      </mc:AlternateContent>
      <p:pic>
        <p:nvPicPr>
          <p:cNvPr id="33" name="图片 32">
            <a:extLst>
              <a:ext uri="{FF2B5EF4-FFF2-40B4-BE49-F238E27FC236}">
                <a16:creationId xmlns:a16="http://schemas.microsoft.com/office/drawing/2014/main" id="{D161ADF0-300A-18E0-D76D-7EA9316445F6}"/>
              </a:ext>
            </a:extLst>
          </p:cNvPr>
          <p:cNvPicPr>
            <a:picLocks noChangeAspect="1"/>
          </p:cNvPicPr>
          <p:nvPr/>
        </p:nvPicPr>
        <p:blipFill>
          <a:blip r:embed="rId23"/>
          <a:stretch>
            <a:fillRect/>
          </a:stretch>
        </p:blipFill>
        <p:spPr>
          <a:xfrm>
            <a:off x="2737586" y="4731638"/>
            <a:ext cx="8420100" cy="866775"/>
          </a:xfrm>
          <a:prstGeom prst="rect">
            <a:avLst/>
          </a:prstGeom>
        </p:spPr>
      </p:pic>
      <p:grpSp>
        <p:nvGrpSpPr>
          <p:cNvPr id="38" name="组合 37">
            <a:extLst>
              <a:ext uri="{FF2B5EF4-FFF2-40B4-BE49-F238E27FC236}">
                <a16:creationId xmlns:a16="http://schemas.microsoft.com/office/drawing/2014/main" id="{7ECFA583-BA81-794C-085D-A191ECC9F4D4}"/>
              </a:ext>
            </a:extLst>
          </p:cNvPr>
          <p:cNvGrpSpPr/>
          <p:nvPr/>
        </p:nvGrpSpPr>
        <p:grpSpPr>
          <a:xfrm>
            <a:off x="7484174" y="5638694"/>
            <a:ext cx="3601080" cy="901440"/>
            <a:chOff x="7484174" y="5638694"/>
            <a:chExt cx="3601080" cy="901440"/>
          </a:xfrm>
        </p:grpSpPr>
        <mc:AlternateContent xmlns:mc="http://schemas.openxmlformats.org/markup-compatibility/2006" xmlns:p14="http://schemas.microsoft.com/office/powerpoint/2010/main">
          <mc:Choice Requires="p14">
            <p:contentPart p14:bwMode="auto" r:id="rId24">
              <p14:nvContentPartPr>
                <p14:cNvPr id="34" name="墨迹 33">
                  <a:extLst>
                    <a:ext uri="{FF2B5EF4-FFF2-40B4-BE49-F238E27FC236}">
                      <a16:creationId xmlns:a16="http://schemas.microsoft.com/office/drawing/2014/main" id="{45C51777-B8CC-084D-6202-617C80416436}"/>
                    </a:ext>
                  </a:extLst>
                </p14:cNvPr>
                <p14:cNvContentPartPr/>
                <p14:nvPr/>
              </p14:nvContentPartPr>
              <p14:xfrm>
                <a:off x="7484174" y="5638694"/>
                <a:ext cx="3601080" cy="350280"/>
              </p14:xfrm>
            </p:contentPart>
          </mc:Choice>
          <mc:Fallback xmlns="">
            <p:pic>
              <p:nvPicPr>
                <p:cNvPr id="34" name="墨迹 33">
                  <a:extLst>
                    <a:ext uri="{FF2B5EF4-FFF2-40B4-BE49-F238E27FC236}">
                      <a16:creationId xmlns:a16="http://schemas.microsoft.com/office/drawing/2014/main" id="{45C51777-B8CC-084D-6202-617C80416436}"/>
                    </a:ext>
                  </a:extLst>
                </p:cNvPr>
                <p:cNvPicPr/>
                <p:nvPr/>
              </p:nvPicPr>
              <p:blipFill>
                <a:blip r:embed="rId25"/>
                <a:stretch>
                  <a:fillRect/>
                </a:stretch>
              </p:blipFill>
              <p:spPr>
                <a:xfrm>
                  <a:off x="7478054" y="5632574"/>
                  <a:ext cx="3613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墨迹 34">
                  <a:extLst>
                    <a:ext uri="{FF2B5EF4-FFF2-40B4-BE49-F238E27FC236}">
                      <a16:creationId xmlns:a16="http://schemas.microsoft.com/office/drawing/2014/main" id="{A46DE06A-3EEB-3978-A681-85864C906F33}"/>
                    </a:ext>
                  </a:extLst>
                </p14:cNvPr>
                <p14:cNvContentPartPr/>
                <p14:nvPr/>
              </p14:nvContentPartPr>
              <p14:xfrm>
                <a:off x="8380214" y="6134054"/>
                <a:ext cx="55080" cy="406080"/>
              </p14:xfrm>
            </p:contentPart>
          </mc:Choice>
          <mc:Fallback xmlns="">
            <p:pic>
              <p:nvPicPr>
                <p:cNvPr id="35" name="墨迹 34">
                  <a:extLst>
                    <a:ext uri="{FF2B5EF4-FFF2-40B4-BE49-F238E27FC236}">
                      <a16:creationId xmlns:a16="http://schemas.microsoft.com/office/drawing/2014/main" id="{A46DE06A-3EEB-3978-A681-85864C906F33}"/>
                    </a:ext>
                  </a:extLst>
                </p:cNvPr>
                <p:cNvPicPr/>
                <p:nvPr/>
              </p:nvPicPr>
              <p:blipFill>
                <a:blip r:embed="rId27"/>
                <a:stretch>
                  <a:fillRect/>
                </a:stretch>
              </p:blipFill>
              <p:spPr>
                <a:xfrm>
                  <a:off x="8374094" y="6127934"/>
                  <a:ext cx="6732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墨迹 35">
                  <a:extLst>
                    <a:ext uri="{FF2B5EF4-FFF2-40B4-BE49-F238E27FC236}">
                      <a16:creationId xmlns:a16="http://schemas.microsoft.com/office/drawing/2014/main" id="{EB4A9586-D74A-90D3-C10F-03FBCF74EF4A}"/>
                    </a:ext>
                  </a:extLst>
                </p14:cNvPr>
                <p14:cNvContentPartPr/>
                <p14:nvPr/>
              </p14:nvContentPartPr>
              <p14:xfrm>
                <a:off x="8411534" y="6243134"/>
                <a:ext cx="242280" cy="225720"/>
              </p14:xfrm>
            </p:contentPart>
          </mc:Choice>
          <mc:Fallback xmlns="">
            <p:pic>
              <p:nvPicPr>
                <p:cNvPr id="36" name="墨迹 35">
                  <a:extLst>
                    <a:ext uri="{FF2B5EF4-FFF2-40B4-BE49-F238E27FC236}">
                      <a16:creationId xmlns:a16="http://schemas.microsoft.com/office/drawing/2014/main" id="{EB4A9586-D74A-90D3-C10F-03FBCF74EF4A}"/>
                    </a:ext>
                  </a:extLst>
                </p:cNvPr>
                <p:cNvPicPr/>
                <p:nvPr/>
              </p:nvPicPr>
              <p:blipFill>
                <a:blip r:embed="rId29"/>
                <a:stretch>
                  <a:fillRect/>
                </a:stretch>
              </p:blipFill>
              <p:spPr>
                <a:xfrm>
                  <a:off x="8405414" y="6237014"/>
                  <a:ext cx="254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墨迹 36">
                  <a:extLst>
                    <a:ext uri="{FF2B5EF4-FFF2-40B4-BE49-F238E27FC236}">
                      <a16:creationId xmlns:a16="http://schemas.microsoft.com/office/drawing/2014/main" id="{D5479BF3-6328-6732-0ADE-60FEB9C22DAD}"/>
                    </a:ext>
                  </a:extLst>
                </p14:cNvPr>
                <p14:cNvContentPartPr/>
                <p14:nvPr/>
              </p14:nvContentPartPr>
              <p14:xfrm>
                <a:off x="8829134" y="6176534"/>
                <a:ext cx="146880" cy="329760"/>
              </p14:xfrm>
            </p:contentPart>
          </mc:Choice>
          <mc:Fallback xmlns="">
            <p:pic>
              <p:nvPicPr>
                <p:cNvPr id="37" name="墨迹 36">
                  <a:extLst>
                    <a:ext uri="{FF2B5EF4-FFF2-40B4-BE49-F238E27FC236}">
                      <a16:creationId xmlns:a16="http://schemas.microsoft.com/office/drawing/2014/main" id="{D5479BF3-6328-6732-0ADE-60FEB9C22DAD}"/>
                    </a:ext>
                  </a:extLst>
                </p:cNvPr>
                <p:cNvPicPr/>
                <p:nvPr/>
              </p:nvPicPr>
              <p:blipFill>
                <a:blip r:embed="rId31"/>
                <a:stretch>
                  <a:fillRect/>
                </a:stretch>
              </p:blipFill>
              <p:spPr>
                <a:xfrm>
                  <a:off x="8823014" y="6170414"/>
                  <a:ext cx="159120" cy="342000"/>
                </a:xfrm>
                <a:prstGeom prst="rect">
                  <a:avLst/>
                </a:prstGeom>
              </p:spPr>
            </p:pic>
          </mc:Fallback>
        </mc:AlternateContent>
      </p:grpSp>
      <p:sp>
        <p:nvSpPr>
          <p:cNvPr id="40" name="文本框 39">
            <a:extLst>
              <a:ext uri="{FF2B5EF4-FFF2-40B4-BE49-F238E27FC236}">
                <a16:creationId xmlns:a16="http://schemas.microsoft.com/office/drawing/2014/main" id="{C34283D9-119E-B9D2-BF37-5543D7D13856}"/>
              </a:ext>
            </a:extLst>
          </p:cNvPr>
          <p:cNvSpPr txBox="1"/>
          <p:nvPr/>
        </p:nvSpPr>
        <p:spPr>
          <a:xfrm>
            <a:off x="379690" y="5293862"/>
            <a:ext cx="2378809" cy="584775"/>
          </a:xfrm>
          <a:prstGeom prst="rect">
            <a:avLst/>
          </a:prstGeom>
          <a:noFill/>
        </p:spPr>
        <p:txBody>
          <a:bodyPr wrap="square">
            <a:spAutoFit/>
          </a:bodyPr>
          <a:lstStyle/>
          <a:p>
            <a:r>
              <a:rPr lang="en-US" altLang="zh-CN" sz="1600" dirty="0"/>
              <a:t>KL </a:t>
            </a:r>
            <a:r>
              <a:rPr lang="zh-CN" altLang="en-US" sz="1600" dirty="0"/>
              <a:t>散度通常用来度量两个分布之间的差异</a:t>
            </a:r>
          </a:p>
        </p:txBody>
      </p:sp>
      <p:sp>
        <p:nvSpPr>
          <p:cNvPr id="41" name="矩形 40">
            <a:extLst>
              <a:ext uri="{FF2B5EF4-FFF2-40B4-BE49-F238E27FC236}">
                <a16:creationId xmlns:a16="http://schemas.microsoft.com/office/drawing/2014/main" id="{E5BCBE33-41E7-4EC3-85B9-1C3F81A26A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3" name="图片 42">
            <a:extLst>
              <a:ext uri="{FF2B5EF4-FFF2-40B4-BE49-F238E27FC236}">
                <a16:creationId xmlns:a16="http://schemas.microsoft.com/office/drawing/2014/main" id="{EDCB478D-11CB-269E-F055-C67AD4E00F3B}"/>
              </a:ext>
            </a:extLst>
          </p:cNvPr>
          <p:cNvPicPr>
            <a:picLocks noChangeAspect="1"/>
          </p:cNvPicPr>
          <p:nvPr/>
        </p:nvPicPr>
        <p:blipFill>
          <a:blip r:embed="rId32"/>
          <a:stretch>
            <a:fillRect/>
          </a:stretch>
        </p:blipFill>
        <p:spPr>
          <a:xfrm>
            <a:off x="439086" y="6021401"/>
            <a:ext cx="4072432" cy="700074"/>
          </a:xfrm>
          <a:prstGeom prst="rect">
            <a:avLst/>
          </a:prstGeom>
        </p:spPr>
      </p:pic>
      <p:pic>
        <p:nvPicPr>
          <p:cNvPr id="44" name="图片 43">
            <a:extLst>
              <a:ext uri="{FF2B5EF4-FFF2-40B4-BE49-F238E27FC236}">
                <a16:creationId xmlns:a16="http://schemas.microsoft.com/office/drawing/2014/main" id="{94A25117-2409-91F8-633B-0449152BFD0F}"/>
              </a:ext>
            </a:extLst>
          </p:cNvPr>
          <p:cNvPicPr>
            <a:picLocks noChangeAspect="1"/>
          </p:cNvPicPr>
          <p:nvPr/>
        </p:nvPicPr>
        <p:blipFill>
          <a:blip r:embed="rId33"/>
          <a:stretch>
            <a:fillRect/>
          </a:stretch>
        </p:blipFill>
        <p:spPr>
          <a:xfrm>
            <a:off x="11265327" y="12110"/>
            <a:ext cx="926672" cy="926672"/>
          </a:xfrm>
          <a:prstGeom prst="rect">
            <a:avLst/>
          </a:prstGeom>
        </p:spPr>
      </p:pic>
      <p:pic>
        <p:nvPicPr>
          <p:cNvPr id="46" name="图片 45">
            <a:extLst>
              <a:ext uri="{FF2B5EF4-FFF2-40B4-BE49-F238E27FC236}">
                <a16:creationId xmlns:a16="http://schemas.microsoft.com/office/drawing/2014/main" id="{CB1B2B35-0275-B388-D98E-BD095258B5D1}"/>
              </a:ext>
            </a:extLst>
          </p:cNvPr>
          <p:cNvPicPr>
            <a:picLocks noChangeAspect="1"/>
          </p:cNvPicPr>
          <p:nvPr/>
        </p:nvPicPr>
        <p:blipFill>
          <a:blip r:embed="rId34"/>
          <a:stretch>
            <a:fillRect/>
          </a:stretch>
        </p:blipFill>
        <p:spPr>
          <a:xfrm>
            <a:off x="9047654" y="5988974"/>
            <a:ext cx="3060857" cy="419122"/>
          </a:xfrm>
          <a:prstGeom prst="rect">
            <a:avLst/>
          </a:prstGeom>
        </p:spPr>
      </p:pic>
      <p:sp>
        <p:nvSpPr>
          <p:cNvPr id="47" name="文本框 46">
            <a:extLst>
              <a:ext uri="{FF2B5EF4-FFF2-40B4-BE49-F238E27FC236}">
                <a16:creationId xmlns:a16="http://schemas.microsoft.com/office/drawing/2014/main" id="{A697FB86-F739-E583-E035-30F4A671D30E}"/>
              </a:ext>
            </a:extLst>
          </p:cNvPr>
          <p:cNvSpPr txBox="1"/>
          <p:nvPr/>
        </p:nvSpPr>
        <p:spPr>
          <a:xfrm>
            <a:off x="6413714" y="6176534"/>
            <a:ext cx="1966500" cy="369332"/>
          </a:xfrm>
          <a:prstGeom prst="rect">
            <a:avLst/>
          </a:prstGeom>
          <a:noFill/>
        </p:spPr>
        <p:txBody>
          <a:bodyPr wrap="square" rtlCol="0">
            <a:spAutoFit/>
          </a:bodyPr>
          <a:lstStyle/>
          <a:p>
            <a:r>
              <a:rPr lang="zh-CN" altLang="en-US" dirty="0"/>
              <a:t>度量两者距离</a:t>
            </a:r>
          </a:p>
        </p:txBody>
      </p:sp>
      <p:grpSp>
        <p:nvGrpSpPr>
          <p:cNvPr id="52" name="组合 51">
            <a:extLst>
              <a:ext uri="{FF2B5EF4-FFF2-40B4-BE49-F238E27FC236}">
                <a16:creationId xmlns:a16="http://schemas.microsoft.com/office/drawing/2014/main" id="{0E4E76FD-D122-F49A-8995-96472838D276}"/>
              </a:ext>
            </a:extLst>
          </p:cNvPr>
          <p:cNvGrpSpPr/>
          <p:nvPr/>
        </p:nvGrpSpPr>
        <p:grpSpPr>
          <a:xfrm>
            <a:off x="2276774" y="3893774"/>
            <a:ext cx="4294800" cy="2016360"/>
            <a:chOff x="2276774" y="3893774"/>
            <a:chExt cx="4294800" cy="2016360"/>
          </a:xfrm>
        </p:grpSpPr>
        <mc:AlternateContent xmlns:mc="http://schemas.openxmlformats.org/markup-compatibility/2006" xmlns:p14="http://schemas.microsoft.com/office/powerpoint/2010/main">
          <mc:Choice Requires="p14">
            <p:contentPart p14:bwMode="auto" r:id="rId35">
              <p14:nvContentPartPr>
                <p14:cNvPr id="48" name="墨迹 47">
                  <a:extLst>
                    <a:ext uri="{FF2B5EF4-FFF2-40B4-BE49-F238E27FC236}">
                      <a16:creationId xmlns:a16="http://schemas.microsoft.com/office/drawing/2014/main" id="{0DA0238B-4B46-F20B-299E-8298C5B537B8}"/>
                    </a:ext>
                  </a:extLst>
                </p14:cNvPr>
                <p14:cNvContentPartPr/>
                <p14:nvPr/>
              </p14:nvContentPartPr>
              <p14:xfrm>
                <a:off x="2650814" y="4486334"/>
                <a:ext cx="3920760" cy="1423800"/>
              </p14:xfrm>
            </p:contentPart>
          </mc:Choice>
          <mc:Fallback xmlns="">
            <p:pic>
              <p:nvPicPr>
                <p:cNvPr id="48" name="墨迹 47">
                  <a:extLst>
                    <a:ext uri="{FF2B5EF4-FFF2-40B4-BE49-F238E27FC236}">
                      <a16:creationId xmlns:a16="http://schemas.microsoft.com/office/drawing/2014/main" id="{0DA0238B-4B46-F20B-299E-8298C5B537B8}"/>
                    </a:ext>
                  </a:extLst>
                </p:cNvPr>
                <p:cNvPicPr/>
                <p:nvPr/>
              </p:nvPicPr>
              <p:blipFill>
                <a:blip r:embed="rId36"/>
                <a:stretch>
                  <a:fillRect/>
                </a:stretch>
              </p:blipFill>
              <p:spPr>
                <a:xfrm>
                  <a:off x="2644694" y="4480214"/>
                  <a:ext cx="3933000" cy="1436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墨迹 48">
                  <a:extLst>
                    <a:ext uri="{FF2B5EF4-FFF2-40B4-BE49-F238E27FC236}">
                      <a16:creationId xmlns:a16="http://schemas.microsoft.com/office/drawing/2014/main" id="{41513A17-63B1-DAC6-BF32-95B76C36BB51}"/>
                    </a:ext>
                  </a:extLst>
                </p14:cNvPr>
                <p14:cNvContentPartPr/>
                <p14:nvPr/>
              </p14:nvContentPartPr>
              <p14:xfrm>
                <a:off x="2300534" y="3904574"/>
                <a:ext cx="564120" cy="740520"/>
              </p14:xfrm>
            </p:contentPart>
          </mc:Choice>
          <mc:Fallback xmlns="">
            <p:pic>
              <p:nvPicPr>
                <p:cNvPr id="49" name="墨迹 48">
                  <a:extLst>
                    <a:ext uri="{FF2B5EF4-FFF2-40B4-BE49-F238E27FC236}">
                      <a16:creationId xmlns:a16="http://schemas.microsoft.com/office/drawing/2014/main" id="{41513A17-63B1-DAC6-BF32-95B76C36BB51}"/>
                    </a:ext>
                  </a:extLst>
                </p:cNvPr>
                <p:cNvPicPr/>
                <p:nvPr/>
              </p:nvPicPr>
              <p:blipFill>
                <a:blip r:embed="rId38"/>
                <a:stretch>
                  <a:fillRect/>
                </a:stretch>
              </p:blipFill>
              <p:spPr>
                <a:xfrm>
                  <a:off x="2294414" y="3898454"/>
                  <a:ext cx="57636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墨迹 49">
                  <a:extLst>
                    <a:ext uri="{FF2B5EF4-FFF2-40B4-BE49-F238E27FC236}">
                      <a16:creationId xmlns:a16="http://schemas.microsoft.com/office/drawing/2014/main" id="{57834BA2-62AF-A63E-15B5-96818F1CC34C}"/>
                    </a:ext>
                  </a:extLst>
                </p14:cNvPr>
                <p14:cNvContentPartPr/>
                <p14:nvPr/>
              </p14:nvContentPartPr>
              <p14:xfrm>
                <a:off x="2282174" y="3899534"/>
                <a:ext cx="19080" cy="201600"/>
              </p14:xfrm>
            </p:contentPart>
          </mc:Choice>
          <mc:Fallback xmlns="">
            <p:pic>
              <p:nvPicPr>
                <p:cNvPr id="50" name="墨迹 49">
                  <a:extLst>
                    <a:ext uri="{FF2B5EF4-FFF2-40B4-BE49-F238E27FC236}">
                      <a16:creationId xmlns:a16="http://schemas.microsoft.com/office/drawing/2014/main" id="{57834BA2-62AF-A63E-15B5-96818F1CC34C}"/>
                    </a:ext>
                  </a:extLst>
                </p:cNvPr>
                <p:cNvPicPr/>
                <p:nvPr/>
              </p:nvPicPr>
              <p:blipFill>
                <a:blip r:embed="rId40"/>
                <a:stretch>
                  <a:fillRect/>
                </a:stretch>
              </p:blipFill>
              <p:spPr>
                <a:xfrm>
                  <a:off x="2276054" y="3893414"/>
                  <a:ext cx="313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墨迹 50">
                  <a:extLst>
                    <a:ext uri="{FF2B5EF4-FFF2-40B4-BE49-F238E27FC236}">
                      <a16:creationId xmlns:a16="http://schemas.microsoft.com/office/drawing/2014/main" id="{9A8EBBC7-5AF0-C2CA-770F-11D222399A56}"/>
                    </a:ext>
                  </a:extLst>
                </p14:cNvPr>
                <p14:cNvContentPartPr/>
                <p14:nvPr/>
              </p14:nvContentPartPr>
              <p14:xfrm>
                <a:off x="2276774" y="3893774"/>
                <a:ext cx="333720" cy="30960"/>
              </p14:xfrm>
            </p:contentPart>
          </mc:Choice>
          <mc:Fallback xmlns="">
            <p:pic>
              <p:nvPicPr>
                <p:cNvPr id="51" name="墨迹 50">
                  <a:extLst>
                    <a:ext uri="{FF2B5EF4-FFF2-40B4-BE49-F238E27FC236}">
                      <a16:creationId xmlns:a16="http://schemas.microsoft.com/office/drawing/2014/main" id="{9A8EBBC7-5AF0-C2CA-770F-11D222399A56}"/>
                    </a:ext>
                  </a:extLst>
                </p:cNvPr>
                <p:cNvPicPr/>
                <p:nvPr/>
              </p:nvPicPr>
              <p:blipFill>
                <a:blip r:embed="rId42"/>
                <a:stretch>
                  <a:fillRect/>
                </a:stretch>
              </p:blipFill>
              <p:spPr>
                <a:xfrm>
                  <a:off x="2270654" y="3887654"/>
                  <a:ext cx="345960" cy="43200"/>
                </a:xfrm>
                <a:prstGeom prst="rect">
                  <a:avLst/>
                </a:prstGeom>
              </p:spPr>
            </p:pic>
          </mc:Fallback>
        </mc:AlternateContent>
      </p:grpSp>
      <p:sp>
        <p:nvSpPr>
          <p:cNvPr id="53" name="文本框 52">
            <a:extLst>
              <a:ext uri="{FF2B5EF4-FFF2-40B4-BE49-F238E27FC236}">
                <a16:creationId xmlns:a16="http://schemas.microsoft.com/office/drawing/2014/main" id="{7F8DB6B8-3B24-3FE1-49CD-BC9ED7F8B8E8}"/>
              </a:ext>
            </a:extLst>
          </p:cNvPr>
          <p:cNvSpPr txBox="1"/>
          <p:nvPr/>
        </p:nvSpPr>
        <p:spPr>
          <a:xfrm>
            <a:off x="853781" y="3486768"/>
            <a:ext cx="1701632" cy="369332"/>
          </a:xfrm>
          <a:prstGeom prst="rect">
            <a:avLst/>
          </a:prstGeom>
          <a:noFill/>
        </p:spPr>
        <p:txBody>
          <a:bodyPr wrap="square" rtlCol="0">
            <a:spAutoFit/>
          </a:bodyPr>
          <a:lstStyle/>
          <a:p>
            <a:r>
              <a:rPr lang="zh-CN" altLang="en-US" dirty="0"/>
              <a:t>只用考虑这个</a:t>
            </a:r>
          </a:p>
        </p:txBody>
      </p:sp>
      <mc:AlternateContent xmlns:mc="http://schemas.openxmlformats.org/markup-compatibility/2006" xmlns:p14="http://schemas.microsoft.com/office/powerpoint/2010/main">
        <mc:Choice Requires="p14">
          <p:contentPart p14:bwMode="auto" r:id="rId43">
            <p14:nvContentPartPr>
              <p14:cNvPr id="54" name="墨迹 53">
                <a:extLst>
                  <a:ext uri="{FF2B5EF4-FFF2-40B4-BE49-F238E27FC236}">
                    <a16:creationId xmlns:a16="http://schemas.microsoft.com/office/drawing/2014/main" id="{211F0E88-751B-2792-F7F2-9AD04DF6570E}"/>
                  </a:ext>
                </a:extLst>
              </p14:cNvPr>
              <p14:cNvContentPartPr/>
              <p14:nvPr/>
            </p14:nvContentPartPr>
            <p14:xfrm>
              <a:off x="10263374" y="6024974"/>
              <a:ext cx="719280" cy="528480"/>
            </p14:xfrm>
          </p:contentPart>
        </mc:Choice>
        <mc:Fallback xmlns="">
          <p:pic>
            <p:nvPicPr>
              <p:cNvPr id="54" name="墨迹 53">
                <a:extLst>
                  <a:ext uri="{FF2B5EF4-FFF2-40B4-BE49-F238E27FC236}">
                    <a16:creationId xmlns:a16="http://schemas.microsoft.com/office/drawing/2014/main" id="{211F0E88-751B-2792-F7F2-9AD04DF6570E}"/>
                  </a:ext>
                </a:extLst>
              </p:cNvPr>
              <p:cNvPicPr/>
              <p:nvPr/>
            </p:nvPicPr>
            <p:blipFill>
              <a:blip r:embed="rId44"/>
              <a:stretch>
                <a:fillRect/>
              </a:stretch>
            </p:blipFill>
            <p:spPr>
              <a:xfrm>
                <a:off x="10257254" y="6018854"/>
                <a:ext cx="731520" cy="540720"/>
              </a:xfrm>
              <a:prstGeom prst="rect">
                <a:avLst/>
              </a:prstGeom>
            </p:spPr>
          </p:pic>
        </mc:Fallback>
      </mc:AlternateContent>
      <p:sp>
        <p:nvSpPr>
          <p:cNvPr id="55" name="文本框 54">
            <a:extLst>
              <a:ext uri="{FF2B5EF4-FFF2-40B4-BE49-F238E27FC236}">
                <a16:creationId xmlns:a16="http://schemas.microsoft.com/office/drawing/2014/main" id="{830D3276-2E91-9ED4-FF0A-21472BF215F6}"/>
              </a:ext>
            </a:extLst>
          </p:cNvPr>
          <p:cNvSpPr txBox="1"/>
          <p:nvPr/>
        </p:nvSpPr>
        <p:spPr>
          <a:xfrm>
            <a:off x="9331725" y="6540134"/>
            <a:ext cx="2252461" cy="338554"/>
          </a:xfrm>
          <a:prstGeom prst="rect">
            <a:avLst/>
          </a:prstGeom>
          <a:noFill/>
        </p:spPr>
        <p:txBody>
          <a:bodyPr wrap="square" rtlCol="0">
            <a:spAutoFit/>
          </a:bodyPr>
          <a:lstStyle/>
          <a:p>
            <a:r>
              <a:rPr lang="zh-CN" altLang="en-US" sz="1600" b="1" dirty="0"/>
              <a:t>未知，算不了</a:t>
            </a:r>
          </a:p>
        </p:txBody>
      </p:sp>
    </p:spTree>
    <p:extLst>
      <p:ext uri="{BB962C8B-B14F-4D97-AF65-F5344CB8AC3E}">
        <p14:creationId xmlns:p14="http://schemas.microsoft.com/office/powerpoint/2010/main" val="41545860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45AB45-0722-AC29-8919-0528615437FE}"/>
              </a:ext>
            </a:extLst>
          </p:cNvPr>
          <p:cNvSpPr>
            <a:spLocks noGrp="1"/>
          </p:cNvSpPr>
          <p:nvPr>
            <p:ph type="sldNum" sz="quarter" idx="12"/>
          </p:nvPr>
        </p:nvSpPr>
        <p:spPr/>
        <p:txBody>
          <a:bodyPr/>
          <a:lstStyle/>
          <a:p>
            <a:fld id="{565CE74E-AB26-4998-AD42-012C4C1AD076}" type="slidenum">
              <a:rPr lang="zh-CN" altLang="en-US" smtClean="0"/>
              <a:t>75</a:t>
            </a:fld>
            <a:endParaRPr lang="zh-CN" altLang="en-US"/>
          </a:p>
        </p:txBody>
      </p:sp>
      <p:pic>
        <p:nvPicPr>
          <p:cNvPr id="3" name="图片 2">
            <a:extLst>
              <a:ext uri="{FF2B5EF4-FFF2-40B4-BE49-F238E27FC236}">
                <a16:creationId xmlns:a16="http://schemas.microsoft.com/office/drawing/2014/main" id="{728C8489-D3C7-DC22-18E2-47D6A84CB417}"/>
              </a:ext>
            </a:extLst>
          </p:cNvPr>
          <p:cNvPicPr>
            <a:picLocks noChangeAspect="1"/>
          </p:cNvPicPr>
          <p:nvPr/>
        </p:nvPicPr>
        <p:blipFill>
          <a:blip r:embed="rId2"/>
          <a:stretch>
            <a:fillRect/>
          </a:stretch>
        </p:blipFill>
        <p:spPr>
          <a:xfrm>
            <a:off x="1468509" y="967511"/>
            <a:ext cx="8419306" cy="865707"/>
          </a:xfrm>
          <a:prstGeom prst="rect">
            <a:avLst/>
          </a:prstGeom>
        </p:spPr>
      </p:pic>
      <p:sp>
        <p:nvSpPr>
          <p:cNvPr id="4" name="矩形 3">
            <a:extLst>
              <a:ext uri="{FF2B5EF4-FFF2-40B4-BE49-F238E27FC236}">
                <a16:creationId xmlns:a16="http://schemas.microsoft.com/office/drawing/2014/main" id="{F8F0A941-4C80-160A-74BD-12B7CD4002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49BE730-50EB-CB3A-0B96-74214014ED96}"/>
              </a:ext>
            </a:extLst>
          </p:cNvPr>
          <p:cNvPicPr>
            <a:picLocks noChangeAspect="1"/>
          </p:cNvPicPr>
          <p:nvPr/>
        </p:nvPicPr>
        <p:blipFill>
          <a:blip r:embed="rId3"/>
          <a:stretch>
            <a:fillRect/>
          </a:stretch>
        </p:blipFill>
        <p:spPr>
          <a:xfrm>
            <a:off x="6043677" y="2583304"/>
            <a:ext cx="1994002" cy="431822"/>
          </a:xfrm>
          <a:prstGeom prst="rect">
            <a:avLst/>
          </a:prstGeom>
        </p:spPr>
      </p:pic>
      <p:pic>
        <p:nvPicPr>
          <p:cNvPr id="7" name="图片 6">
            <a:extLst>
              <a:ext uri="{FF2B5EF4-FFF2-40B4-BE49-F238E27FC236}">
                <a16:creationId xmlns:a16="http://schemas.microsoft.com/office/drawing/2014/main" id="{29ED16F6-01BF-7ED3-11CB-55B36D933966}"/>
              </a:ext>
            </a:extLst>
          </p:cNvPr>
          <p:cNvPicPr>
            <a:picLocks noChangeAspect="1"/>
          </p:cNvPicPr>
          <p:nvPr/>
        </p:nvPicPr>
        <p:blipFill>
          <a:blip r:embed="rId4"/>
          <a:stretch>
            <a:fillRect/>
          </a:stretch>
        </p:blipFill>
        <p:spPr>
          <a:xfrm>
            <a:off x="1468509" y="2317381"/>
            <a:ext cx="4229100" cy="86677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E4264E08-CD58-7E50-E4F9-1986A3DE6F4C}"/>
                  </a:ext>
                </a:extLst>
              </p14:cNvPr>
              <p14:cNvContentPartPr/>
              <p14:nvPr/>
            </p14:nvContentPartPr>
            <p14:xfrm>
              <a:off x="1882214" y="356774"/>
              <a:ext cx="3615120" cy="1699920"/>
            </p14:xfrm>
          </p:contentPart>
        </mc:Choice>
        <mc:Fallback xmlns="">
          <p:pic>
            <p:nvPicPr>
              <p:cNvPr id="8" name="墨迹 7">
                <a:extLst>
                  <a:ext uri="{FF2B5EF4-FFF2-40B4-BE49-F238E27FC236}">
                    <a16:creationId xmlns:a16="http://schemas.microsoft.com/office/drawing/2014/main" id="{E4264E08-CD58-7E50-E4F9-1986A3DE6F4C}"/>
                  </a:ext>
                </a:extLst>
              </p:cNvPr>
              <p:cNvPicPr/>
              <p:nvPr/>
            </p:nvPicPr>
            <p:blipFill>
              <a:blip r:embed="rId6"/>
              <a:stretch>
                <a:fillRect/>
              </a:stretch>
            </p:blipFill>
            <p:spPr>
              <a:xfrm>
                <a:off x="1876094" y="350654"/>
                <a:ext cx="3627360" cy="1712160"/>
              </a:xfrm>
              <a:prstGeom prst="rect">
                <a:avLst/>
              </a:prstGeom>
            </p:spPr>
          </p:pic>
        </mc:Fallback>
      </mc:AlternateContent>
      <p:grpSp>
        <p:nvGrpSpPr>
          <p:cNvPr id="14" name="组合 13">
            <a:extLst>
              <a:ext uri="{FF2B5EF4-FFF2-40B4-BE49-F238E27FC236}">
                <a16:creationId xmlns:a16="http://schemas.microsoft.com/office/drawing/2014/main" id="{7D4C3A01-BBE8-58D2-D467-412287B5EC00}"/>
              </a:ext>
            </a:extLst>
          </p:cNvPr>
          <p:cNvGrpSpPr/>
          <p:nvPr/>
        </p:nvGrpSpPr>
        <p:grpSpPr>
          <a:xfrm>
            <a:off x="6548534" y="853574"/>
            <a:ext cx="2602800" cy="1211760"/>
            <a:chOff x="6548534" y="853574"/>
            <a:chExt cx="2602800" cy="1211760"/>
          </a:xfrm>
        </p:grpSpPr>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D0A2FE80-5092-CED2-AC9F-2D209EB9DB9E}"/>
                    </a:ext>
                  </a:extLst>
                </p14:cNvPr>
                <p14:cNvContentPartPr/>
                <p14:nvPr/>
              </p14:nvContentPartPr>
              <p14:xfrm>
                <a:off x="6842654" y="853574"/>
                <a:ext cx="2308680" cy="1211760"/>
              </p14:xfrm>
            </p:contentPart>
          </mc:Choice>
          <mc:Fallback xmlns="">
            <p:pic>
              <p:nvPicPr>
                <p:cNvPr id="12" name="墨迹 11">
                  <a:extLst>
                    <a:ext uri="{FF2B5EF4-FFF2-40B4-BE49-F238E27FC236}">
                      <a16:creationId xmlns:a16="http://schemas.microsoft.com/office/drawing/2014/main" id="{D0A2FE80-5092-CED2-AC9F-2D209EB9DB9E}"/>
                    </a:ext>
                  </a:extLst>
                </p:cNvPr>
                <p:cNvPicPr/>
                <p:nvPr/>
              </p:nvPicPr>
              <p:blipFill>
                <a:blip r:embed="rId8"/>
                <a:stretch>
                  <a:fillRect/>
                </a:stretch>
              </p:blipFill>
              <p:spPr>
                <a:xfrm>
                  <a:off x="6836534" y="847454"/>
                  <a:ext cx="23209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37C6A0D1-F484-238D-68A0-6EFAAF5B4875}"/>
                    </a:ext>
                  </a:extLst>
                </p14:cNvPr>
                <p14:cNvContentPartPr/>
                <p14:nvPr/>
              </p14:nvContentPartPr>
              <p14:xfrm>
                <a:off x="6548534" y="925934"/>
                <a:ext cx="1917000" cy="924480"/>
              </p14:xfrm>
            </p:contentPart>
          </mc:Choice>
          <mc:Fallback xmlns="">
            <p:pic>
              <p:nvPicPr>
                <p:cNvPr id="13" name="墨迹 12">
                  <a:extLst>
                    <a:ext uri="{FF2B5EF4-FFF2-40B4-BE49-F238E27FC236}">
                      <a16:creationId xmlns:a16="http://schemas.microsoft.com/office/drawing/2014/main" id="{37C6A0D1-F484-238D-68A0-6EFAAF5B4875}"/>
                    </a:ext>
                  </a:extLst>
                </p:cNvPr>
                <p:cNvPicPr/>
                <p:nvPr/>
              </p:nvPicPr>
              <p:blipFill>
                <a:blip r:embed="rId10"/>
                <a:stretch>
                  <a:fillRect/>
                </a:stretch>
              </p:blipFill>
              <p:spPr>
                <a:xfrm>
                  <a:off x="6542414" y="919814"/>
                  <a:ext cx="1929240" cy="936720"/>
                </a:xfrm>
                <a:prstGeom prst="rect">
                  <a:avLst/>
                </a:prstGeom>
              </p:spPr>
            </p:pic>
          </mc:Fallback>
        </mc:AlternateContent>
      </p:grpSp>
      <p:sp>
        <p:nvSpPr>
          <p:cNvPr id="15" name="文本框 14">
            <a:extLst>
              <a:ext uri="{FF2B5EF4-FFF2-40B4-BE49-F238E27FC236}">
                <a16:creationId xmlns:a16="http://schemas.microsoft.com/office/drawing/2014/main" id="{EABBF3EE-0877-A147-00AB-223F3AC7F23A}"/>
              </a:ext>
            </a:extLst>
          </p:cNvPr>
          <p:cNvSpPr txBox="1"/>
          <p:nvPr/>
        </p:nvSpPr>
        <p:spPr>
          <a:xfrm>
            <a:off x="8926067" y="2566102"/>
            <a:ext cx="1743951" cy="369332"/>
          </a:xfrm>
          <a:prstGeom prst="rect">
            <a:avLst/>
          </a:prstGeom>
          <a:noFill/>
        </p:spPr>
        <p:txBody>
          <a:bodyPr wrap="square" rtlCol="0">
            <a:spAutoFit/>
          </a:bodyPr>
          <a:lstStyle/>
          <a:p>
            <a:r>
              <a:rPr lang="zh-CN" altLang="en-US" dirty="0"/>
              <a:t>优化下界</a:t>
            </a:r>
          </a:p>
        </p:txBody>
      </p:sp>
      <p:pic>
        <p:nvPicPr>
          <p:cNvPr id="17" name="图片 16">
            <a:extLst>
              <a:ext uri="{FF2B5EF4-FFF2-40B4-BE49-F238E27FC236}">
                <a16:creationId xmlns:a16="http://schemas.microsoft.com/office/drawing/2014/main" id="{7E636A8E-E016-4D6B-90DF-1DB9051B706F}"/>
              </a:ext>
            </a:extLst>
          </p:cNvPr>
          <p:cNvPicPr>
            <a:picLocks noChangeAspect="1"/>
          </p:cNvPicPr>
          <p:nvPr/>
        </p:nvPicPr>
        <p:blipFill>
          <a:blip r:embed="rId11"/>
          <a:stretch>
            <a:fillRect/>
          </a:stretch>
        </p:blipFill>
        <p:spPr>
          <a:xfrm>
            <a:off x="1427362" y="3574907"/>
            <a:ext cx="8058564" cy="2781443"/>
          </a:xfrm>
          <a:prstGeom prst="rect">
            <a:avLst/>
          </a:prstGeom>
        </p:spPr>
      </p:pic>
      <p:grpSp>
        <p:nvGrpSpPr>
          <p:cNvPr id="22" name="组合 21">
            <a:extLst>
              <a:ext uri="{FF2B5EF4-FFF2-40B4-BE49-F238E27FC236}">
                <a16:creationId xmlns:a16="http://schemas.microsoft.com/office/drawing/2014/main" id="{6458DA19-0830-3005-C5D0-5A47262807D3}"/>
              </a:ext>
            </a:extLst>
          </p:cNvPr>
          <p:cNvGrpSpPr/>
          <p:nvPr/>
        </p:nvGrpSpPr>
        <p:grpSpPr>
          <a:xfrm>
            <a:off x="2276414" y="5527454"/>
            <a:ext cx="2744280" cy="405720"/>
            <a:chOff x="2276414" y="5527454"/>
            <a:chExt cx="2744280" cy="405720"/>
          </a:xfrm>
        </p:grpSpPr>
        <mc:AlternateContent xmlns:mc="http://schemas.openxmlformats.org/markup-compatibility/2006" xmlns:p14="http://schemas.microsoft.com/office/powerpoint/2010/main">
          <mc:Choice Requires="p14">
            <p:contentPart p14:bwMode="auto" r:id="rId12">
              <p14:nvContentPartPr>
                <p14:cNvPr id="18" name="墨迹 17">
                  <a:extLst>
                    <a:ext uri="{FF2B5EF4-FFF2-40B4-BE49-F238E27FC236}">
                      <a16:creationId xmlns:a16="http://schemas.microsoft.com/office/drawing/2014/main" id="{469DAE64-9910-B66C-8B5C-CFEDA7798A03}"/>
                    </a:ext>
                  </a:extLst>
                </p14:cNvPr>
                <p14:cNvContentPartPr/>
                <p14:nvPr/>
              </p14:nvContentPartPr>
              <p14:xfrm>
                <a:off x="2276414" y="5779454"/>
                <a:ext cx="2140200" cy="153720"/>
              </p14:xfrm>
            </p:contentPart>
          </mc:Choice>
          <mc:Fallback xmlns="">
            <p:pic>
              <p:nvPicPr>
                <p:cNvPr id="18" name="墨迹 17">
                  <a:extLst>
                    <a:ext uri="{FF2B5EF4-FFF2-40B4-BE49-F238E27FC236}">
                      <a16:creationId xmlns:a16="http://schemas.microsoft.com/office/drawing/2014/main" id="{469DAE64-9910-B66C-8B5C-CFEDA7798A03}"/>
                    </a:ext>
                  </a:extLst>
                </p:cNvPr>
                <p:cNvPicPr/>
                <p:nvPr/>
              </p:nvPicPr>
              <p:blipFill>
                <a:blip r:embed="rId13"/>
                <a:stretch>
                  <a:fillRect/>
                </a:stretch>
              </p:blipFill>
              <p:spPr>
                <a:xfrm>
                  <a:off x="2270294" y="5773334"/>
                  <a:ext cx="2152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01DCC2C9-5220-450A-FC9B-F4AC90354CC6}"/>
                    </a:ext>
                  </a:extLst>
                </p14:cNvPr>
                <p14:cNvContentPartPr/>
                <p14:nvPr/>
              </p14:nvContentPartPr>
              <p14:xfrm>
                <a:off x="4523174" y="5527454"/>
                <a:ext cx="242640" cy="121320"/>
              </p14:xfrm>
            </p:contentPart>
          </mc:Choice>
          <mc:Fallback xmlns="">
            <p:pic>
              <p:nvPicPr>
                <p:cNvPr id="19" name="墨迹 18">
                  <a:extLst>
                    <a:ext uri="{FF2B5EF4-FFF2-40B4-BE49-F238E27FC236}">
                      <a16:creationId xmlns:a16="http://schemas.microsoft.com/office/drawing/2014/main" id="{01DCC2C9-5220-450A-FC9B-F4AC90354CC6}"/>
                    </a:ext>
                  </a:extLst>
                </p:cNvPr>
                <p:cNvPicPr/>
                <p:nvPr/>
              </p:nvPicPr>
              <p:blipFill>
                <a:blip r:embed="rId15"/>
                <a:stretch>
                  <a:fillRect/>
                </a:stretch>
              </p:blipFill>
              <p:spPr>
                <a:xfrm>
                  <a:off x="4517054" y="5521334"/>
                  <a:ext cx="254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墨迹 19">
                  <a:extLst>
                    <a:ext uri="{FF2B5EF4-FFF2-40B4-BE49-F238E27FC236}">
                      <a16:creationId xmlns:a16="http://schemas.microsoft.com/office/drawing/2014/main" id="{BE43B182-979E-070F-42AE-B1C45DD1DEAF}"/>
                    </a:ext>
                  </a:extLst>
                </p14:cNvPr>
                <p14:cNvContentPartPr/>
                <p14:nvPr/>
              </p14:nvContentPartPr>
              <p14:xfrm>
                <a:off x="4547654" y="5643374"/>
                <a:ext cx="217440" cy="90720"/>
              </p14:xfrm>
            </p:contentPart>
          </mc:Choice>
          <mc:Fallback xmlns="">
            <p:pic>
              <p:nvPicPr>
                <p:cNvPr id="20" name="墨迹 19">
                  <a:extLst>
                    <a:ext uri="{FF2B5EF4-FFF2-40B4-BE49-F238E27FC236}">
                      <a16:creationId xmlns:a16="http://schemas.microsoft.com/office/drawing/2014/main" id="{BE43B182-979E-070F-42AE-B1C45DD1DEAF}"/>
                    </a:ext>
                  </a:extLst>
                </p:cNvPr>
                <p:cNvPicPr/>
                <p:nvPr/>
              </p:nvPicPr>
              <p:blipFill>
                <a:blip r:embed="rId17"/>
                <a:stretch>
                  <a:fillRect/>
                </a:stretch>
              </p:blipFill>
              <p:spPr>
                <a:xfrm>
                  <a:off x="4541534" y="5637254"/>
                  <a:ext cx="229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墨迹 20">
                  <a:extLst>
                    <a:ext uri="{FF2B5EF4-FFF2-40B4-BE49-F238E27FC236}">
                      <a16:creationId xmlns:a16="http://schemas.microsoft.com/office/drawing/2014/main" id="{42C5C8AC-9641-EE1B-1BEF-311DB86E8B3B}"/>
                    </a:ext>
                  </a:extLst>
                </p14:cNvPr>
                <p14:cNvContentPartPr/>
                <p14:nvPr/>
              </p14:nvContentPartPr>
              <p14:xfrm>
                <a:off x="4891094" y="5546174"/>
                <a:ext cx="129600" cy="274680"/>
              </p14:xfrm>
            </p:contentPart>
          </mc:Choice>
          <mc:Fallback xmlns="">
            <p:pic>
              <p:nvPicPr>
                <p:cNvPr id="21" name="墨迹 20">
                  <a:extLst>
                    <a:ext uri="{FF2B5EF4-FFF2-40B4-BE49-F238E27FC236}">
                      <a16:creationId xmlns:a16="http://schemas.microsoft.com/office/drawing/2014/main" id="{42C5C8AC-9641-EE1B-1BEF-311DB86E8B3B}"/>
                    </a:ext>
                  </a:extLst>
                </p:cNvPr>
                <p:cNvPicPr/>
                <p:nvPr/>
              </p:nvPicPr>
              <p:blipFill>
                <a:blip r:embed="rId19"/>
                <a:stretch>
                  <a:fillRect/>
                </a:stretch>
              </p:blipFill>
              <p:spPr>
                <a:xfrm>
                  <a:off x="4884974" y="5540054"/>
                  <a:ext cx="141840" cy="286920"/>
                </a:xfrm>
                <a:prstGeom prst="rect">
                  <a:avLst/>
                </a:prstGeom>
              </p:spPr>
            </p:pic>
          </mc:Fallback>
        </mc:AlternateContent>
      </p:grpSp>
      <p:sp>
        <p:nvSpPr>
          <p:cNvPr id="23" name="文本框 22">
            <a:extLst>
              <a:ext uri="{FF2B5EF4-FFF2-40B4-BE49-F238E27FC236}">
                <a16:creationId xmlns:a16="http://schemas.microsoft.com/office/drawing/2014/main" id="{4DF47A19-EA79-0783-2835-AA81B4686F3F}"/>
              </a:ext>
            </a:extLst>
          </p:cNvPr>
          <p:cNvSpPr txBox="1"/>
          <p:nvPr/>
        </p:nvSpPr>
        <p:spPr>
          <a:xfrm>
            <a:off x="2616810" y="6109480"/>
            <a:ext cx="1459407" cy="377738"/>
          </a:xfrm>
          <a:prstGeom prst="rect">
            <a:avLst/>
          </a:prstGeom>
          <a:noFill/>
        </p:spPr>
        <p:txBody>
          <a:bodyPr wrap="square" rtlCol="0">
            <a:spAutoFit/>
          </a:bodyPr>
          <a:lstStyle/>
          <a:p>
            <a:r>
              <a:rPr lang="zh-CN" altLang="en-US" dirty="0"/>
              <a:t>为</a:t>
            </a:r>
            <a:r>
              <a:rPr lang="en-US" altLang="zh-CN" dirty="0"/>
              <a:t>0</a:t>
            </a:r>
            <a:r>
              <a:rPr lang="zh-CN" altLang="en-US" dirty="0"/>
              <a:t>最好</a:t>
            </a:r>
          </a:p>
        </p:txBody>
      </p:sp>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676428AE-DBA1-6F9B-4416-D2C339DC90F3}"/>
                  </a:ext>
                </a:extLst>
              </p14:cNvPr>
              <p14:cNvContentPartPr/>
              <p14:nvPr/>
            </p14:nvContentPartPr>
            <p14:xfrm>
              <a:off x="4952654" y="4516934"/>
              <a:ext cx="2639520" cy="899640"/>
            </p14:xfrm>
          </p:contentPart>
        </mc:Choice>
        <mc:Fallback xmlns="">
          <p:pic>
            <p:nvPicPr>
              <p:cNvPr id="25" name="墨迹 24">
                <a:extLst>
                  <a:ext uri="{FF2B5EF4-FFF2-40B4-BE49-F238E27FC236}">
                    <a16:creationId xmlns:a16="http://schemas.microsoft.com/office/drawing/2014/main" id="{676428AE-DBA1-6F9B-4416-D2C339DC90F3}"/>
                  </a:ext>
                </a:extLst>
              </p:cNvPr>
              <p:cNvPicPr/>
              <p:nvPr/>
            </p:nvPicPr>
            <p:blipFill>
              <a:blip r:embed="rId21"/>
              <a:stretch>
                <a:fillRect/>
              </a:stretch>
            </p:blipFill>
            <p:spPr>
              <a:xfrm>
                <a:off x="4946534" y="4510814"/>
                <a:ext cx="265176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F40B77BB-DDF6-DEC1-B08A-75BD9F194DD4}"/>
                  </a:ext>
                </a:extLst>
              </p14:cNvPr>
              <p14:cNvContentPartPr/>
              <p14:nvPr/>
            </p14:nvContentPartPr>
            <p14:xfrm>
              <a:off x="8907614" y="4257014"/>
              <a:ext cx="199080" cy="211320"/>
            </p14:xfrm>
          </p:contentPart>
        </mc:Choice>
        <mc:Fallback xmlns="">
          <p:pic>
            <p:nvPicPr>
              <p:cNvPr id="26" name="墨迹 25">
                <a:extLst>
                  <a:ext uri="{FF2B5EF4-FFF2-40B4-BE49-F238E27FC236}">
                    <a16:creationId xmlns:a16="http://schemas.microsoft.com/office/drawing/2014/main" id="{F40B77BB-DDF6-DEC1-B08A-75BD9F194DD4}"/>
                  </a:ext>
                </a:extLst>
              </p:cNvPr>
              <p:cNvPicPr/>
              <p:nvPr/>
            </p:nvPicPr>
            <p:blipFill>
              <a:blip r:embed="rId23"/>
              <a:stretch>
                <a:fillRect/>
              </a:stretch>
            </p:blipFill>
            <p:spPr>
              <a:xfrm>
                <a:off x="8901494" y="4250894"/>
                <a:ext cx="211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80E8ED33-4D70-A357-9084-485A46B49B87}"/>
                  </a:ext>
                </a:extLst>
              </p14:cNvPr>
              <p14:cNvContentPartPr/>
              <p14:nvPr/>
            </p14:nvContentPartPr>
            <p14:xfrm>
              <a:off x="8895734" y="4257014"/>
              <a:ext cx="139680" cy="169200"/>
            </p14:xfrm>
          </p:contentPart>
        </mc:Choice>
        <mc:Fallback xmlns="">
          <p:pic>
            <p:nvPicPr>
              <p:cNvPr id="27" name="墨迹 26">
                <a:extLst>
                  <a:ext uri="{FF2B5EF4-FFF2-40B4-BE49-F238E27FC236}">
                    <a16:creationId xmlns:a16="http://schemas.microsoft.com/office/drawing/2014/main" id="{80E8ED33-4D70-A357-9084-485A46B49B87}"/>
                  </a:ext>
                </a:extLst>
              </p:cNvPr>
              <p:cNvPicPr/>
              <p:nvPr/>
            </p:nvPicPr>
            <p:blipFill>
              <a:blip r:embed="rId25"/>
              <a:stretch>
                <a:fillRect/>
              </a:stretch>
            </p:blipFill>
            <p:spPr>
              <a:xfrm>
                <a:off x="8889614" y="4250894"/>
                <a:ext cx="151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D4DDAF0B-A3E4-49BA-156D-CF7667E45D4D}"/>
                  </a:ext>
                </a:extLst>
              </p14:cNvPr>
              <p14:cNvContentPartPr/>
              <p14:nvPr/>
            </p14:nvContentPartPr>
            <p14:xfrm>
              <a:off x="9204254" y="4253054"/>
              <a:ext cx="327240" cy="22320"/>
            </p14:xfrm>
          </p:contentPart>
        </mc:Choice>
        <mc:Fallback xmlns="">
          <p:pic>
            <p:nvPicPr>
              <p:cNvPr id="28" name="墨迹 27">
                <a:extLst>
                  <a:ext uri="{FF2B5EF4-FFF2-40B4-BE49-F238E27FC236}">
                    <a16:creationId xmlns:a16="http://schemas.microsoft.com/office/drawing/2014/main" id="{D4DDAF0B-A3E4-49BA-156D-CF7667E45D4D}"/>
                  </a:ext>
                </a:extLst>
              </p:cNvPr>
              <p:cNvPicPr/>
              <p:nvPr/>
            </p:nvPicPr>
            <p:blipFill>
              <a:blip r:embed="rId27"/>
              <a:stretch>
                <a:fillRect/>
              </a:stretch>
            </p:blipFill>
            <p:spPr>
              <a:xfrm>
                <a:off x="9198134" y="4246934"/>
                <a:ext cx="339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2A7F2A14-2E34-E4AF-B477-65C7C8B0C8E1}"/>
                  </a:ext>
                </a:extLst>
              </p14:cNvPr>
              <p14:cNvContentPartPr/>
              <p14:nvPr/>
            </p14:nvContentPartPr>
            <p14:xfrm>
              <a:off x="9525374" y="4184294"/>
              <a:ext cx="124200" cy="163440"/>
            </p14:xfrm>
          </p:contentPart>
        </mc:Choice>
        <mc:Fallback xmlns="">
          <p:pic>
            <p:nvPicPr>
              <p:cNvPr id="29" name="墨迹 28">
                <a:extLst>
                  <a:ext uri="{FF2B5EF4-FFF2-40B4-BE49-F238E27FC236}">
                    <a16:creationId xmlns:a16="http://schemas.microsoft.com/office/drawing/2014/main" id="{2A7F2A14-2E34-E4AF-B477-65C7C8B0C8E1}"/>
                  </a:ext>
                </a:extLst>
              </p:cNvPr>
              <p:cNvPicPr/>
              <p:nvPr/>
            </p:nvPicPr>
            <p:blipFill>
              <a:blip r:embed="rId29"/>
              <a:stretch>
                <a:fillRect/>
              </a:stretch>
            </p:blipFill>
            <p:spPr>
              <a:xfrm>
                <a:off x="9519254" y="4178174"/>
                <a:ext cx="13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DFD94F52-9233-ED58-DDA6-6BE8C906DEF5}"/>
                  </a:ext>
                </a:extLst>
              </p14:cNvPr>
              <p14:cNvContentPartPr/>
              <p14:nvPr/>
            </p14:nvContentPartPr>
            <p14:xfrm>
              <a:off x="9928934" y="4190414"/>
              <a:ext cx="160200" cy="279720"/>
            </p14:xfrm>
          </p:contentPart>
        </mc:Choice>
        <mc:Fallback xmlns="">
          <p:pic>
            <p:nvPicPr>
              <p:cNvPr id="30" name="墨迹 29">
                <a:extLst>
                  <a:ext uri="{FF2B5EF4-FFF2-40B4-BE49-F238E27FC236}">
                    <a16:creationId xmlns:a16="http://schemas.microsoft.com/office/drawing/2014/main" id="{DFD94F52-9233-ED58-DDA6-6BE8C906DEF5}"/>
                  </a:ext>
                </a:extLst>
              </p:cNvPr>
              <p:cNvPicPr/>
              <p:nvPr/>
            </p:nvPicPr>
            <p:blipFill>
              <a:blip r:embed="rId31"/>
              <a:stretch>
                <a:fillRect/>
              </a:stretch>
            </p:blipFill>
            <p:spPr>
              <a:xfrm>
                <a:off x="9922814" y="4184294"/>
                <a:ext cx="1724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E4564291-1E1A-53BE-6219-E2CBA0B77A5F}"/>
                  </a:ext>
                </a:extLst>
              </p14:cNvPr>
              <p14:cNvContentPartPr/>
              <p14:nvPr/>
            </p14:nvContentPartPr>
            <p14:xfrm>
              <a:off x="10009574" y="4305254"/>
              <a:ext cx="63720" cy="108360"/>
            </p14:xfrm>
          </p:contentPart>
        </mc:Choice>
        <mc:Fallback xmlns="">
          <p:pic>
            <p:nvPicPr>
              <p:cNvPr id="31" name="墨迹 30">
                <a:extLst>
                  <a:ext uri="{FF2B5EF4-FFF2-40B4-BE49-F238E27FC236}">
                    <a16:creationId xmlns:a16="http://schemas.microsoft.com/office/drawing/2014/main" id="{E4564291-1E1A-53BE-6219-E2CBA0B77A5F}"/>
                  </a:ext>
                </a:extLst>
              </p:cNvPr>
              <p:cNvPicPr/>
              <p:nvPr/>
            </p:nvPicPr>
            <p:blipFill>
              <a:blip r:embed="rId33"/>
              <a:stretch>
                <a:fillRect/>
              </a:stretch>
            </p:blipFill>
            <p:spPr>
              <a:xfrm>
                <a:off x="10003454" y="4299134"/>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a:extLst>
                  <a:ext uri="{FF2B5EF4-FFF2-40B4-BE49-F238E27FC236}">
                    <a16:creationId xmlns:a16="http://schemas.microsoft.com/office/drawing/2014/main" id="{C8C8FECA-B129-A28B-22A5-492989CFCC51}"/>
                  </a:ext>
                </a:extLst>
              </p14:cNvPr>
              <p14:cNvContentPartPr/>
              <p14:nvPr/>
            </p14:nvContentPartPr>
            <p14:xfrm>
              <a:off x="10215494" y="4353854"/>
              <a:ext cx="287280" cy="360"/>
            </p14:xfrm>
          </p:contentPart>
        </mc:Choice>
        <mc:Fallback xmlns="">
          <p:pic>
            <p:nvPicPr>
              <p:cNvPr id="32" name="墨迹 31">
                <a:extLst>
                  <a:ext uri="{FF2B5EF4-FFF2-40B4-BE49-F238E27FC236}">
                    <a16:creationId xmlns:a16="http://schemas.microsoft.com/office/drawing/2014/main" id="{C8C8FECA-B129-A28B-22A5-492989CFCC51}"/>
                  </a:ext>
                </a:extLst>
              </p:cNvPr>
              <p:cNvPicPr/>
              <p:nvPr/>
            </p:nvPicPr>
            <p:blipFill>
              <a:blip r:embed="rId35"/>
              <a:stretch>
                <a:fillRect/>
              </a:stretch>
            </p:blipFill>
            <p:spPr>
              <a:xfrm>
                <a:off x="10209374" y="4347734"/>
                <a:ext cx="299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957BED40-85E1-24DD-BF1A-3582A6BD3BE3}"/>
                  </a:ext>
                </a:extLst>
              </p14:cNvPr>
              <p14:cNvContentPartPr/>
              <p14:nvPr/>
            </p14:nvContentPartPr>
            <p14:xfrm>
              <a:off x="10554974" y="4268894"/>
              <a:ext cx="89640" cy="128520"/>
            </p14:xfrm>
          </p:contentPart>
        </mc:Choice>
        <mc:Fallback xmlns="">
          <p:pic>
            <p:nvPicPr>
              <p:cNvPr id="33" name="墨迹 32">
                <a:extLst>
                  <a:ext uri="{FF2B5EF4-FFF2-40B4-BE49-F238E27FC236}">
                    <a16:creationId xmlns:a16="http://schemas.microsoft.com/office/drawing/2014/main" id="{957BED40-85E1-24DD-BF1A-3582A6BD3BE3}"/>
                  </a:ext>
                </a:extLst>
              </p:cNvPr>
              <p:cNvPicPr/>
              <p:nvPr/>
            </p:nvPicPr>
            <p:blipFill>
              <a:blip r:embed="rId37"/>
              <a:stretch>
                <a:fillRect/>
              </a:stretch>
            </p:blipFill>
            <p:spPr>
              <a:xfrm>
                <a:off x="10548854" y="4262774"/>
                <a:ext cx="101880" cy="140760"/>
              </a:xfrm>
              <a:prstGeom prst="rect">
                <a:avLst/>
              </a:prstGeom>
            </p:spPr>
          </p:pic>
        </mc:Fallback>
      </mc:AlternateContent>
      <p:grpSp>
        <p:nvGrpSpPr>
          <p:cNvPr id="41" name="组合 40">
            <a:extLst>
              <a:ext uri="{FF2B5EF4-FFF2-40B4-BE49-F238E27FC236}">
                <a16:creationId xmlns:a16="http://schemas.microsoft.com/office/drawing/2014/main" id="{D5B2B291-9D30-CBD9-9603-BC2C274067BA}"/>
              </a:ext>
            </a:extLst>
          </p:cNvPr>
          <p:cNvGrpSpPr/>
          <p:nvPr/>
        </p:nvGrpSpPr>
        <p:grpSpPr>
          <a:xfrm>
            <a:off x="10881854" y="4080974"/>
            <a:ext cx="183240" cy="380520"/>
            <a:chOff x="10881854" y="4080974"/>
            <a:chExt cx="183240" cy="380520"/>
          </a:xfrm>
        </p:grpSpPr>
        <mc:AlternateContent xmlns:mc="http://schemas.openxmlformats.org/markup-compatibility/2006" xmlns:p14="http://schemas.microsoft.com/office/powerpoint/2010/main">
          <mc:Choice Requires="p14">
            <p:contentPart p14:bwMode="auto" r:id="rId38">
              <p14:nvContentPartPr>
                <p14:cNvPr id="34" name="墨迹 33">
                  <a:extLst>
                    <a:ext uri="{FF2B5EF4-FFF2-40B4-BE49-F238E27FC236}">
                      <a16:creationId xmlns:a16="http://schemas.microsoft.com/office/drawing/2014/main" id="{6CBB34B0-6D5A-CB96-AFFC-85306CFD0A46}"/>
                    </a:ext>
                  </a:extLst>
                </p14:cNvPr>
                <p14:cNvContentPartPr/>
                <p14:nvPr/>
              </p14:nvContentPartPr>
              <p14:xfrm>
                <a:off x="10899854" y="4080974"/>
                <a:ext cx="79200" cy="75240"/>
              </p14:xfrm>
            </p:contentPart>
          </mc:Choice>
          <mc:Fallback xmlns="">
            <p:pic>
              <p:nvPicPr>
                <p:cNvPr id="34" name="墨迹 33">
                  <a:extLst>
                    <a:ext uri="{FF2B5EF4-FFF2-40B4-BE49-F238E27FC236}">
                      <a16:creationId xmlns:a16="http://schemas.microsoft.com/office/drawing/2014/main" id="{6CBB34B0-6D5A-CB96-AFFC-85306CFD0A46}"/>
                    </a:ext>
                  </a:extLst>
                </p:cNvPr>
                <p:cNvPicPr/>
                <p:nvPr/>
              </p:nvPicPr>
              <p:blipFill>
                <a:blip r:embed="rId39"/>
                <a:stretch>
                  <a:fillRect/>
                </a:stretch>
              </p:blipFill>
              <p:spPr>
                <a:xfrm>
                  <a:off x="10893734" y="4074854"/>
                  <a:ext cx="91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墨迹 34">
                  <a:extLst>
                    <a:ext uri="{FF2B5EF4-FFF2-40B4-BE49-F238E27FC236}">
                      <a16:creationId xmlns:a16="http://schemas.microsoft.com/office/drawing/2014/main" id="{AFD9AD4A-BF3A-9BC6-B707-888D6379B2BC}"/>
                    </a:ext>
                  </a:extLst>
                </p14:cNvPr>
                <p14:cNvContentPartPr/>
                <p14:nvPr/>
              </p14:nvContentPartPr>
              <p14:xfrm>
                <a:off x="11002814" y="4087454"/>
                <a:ext cx="62280" cy="70200"/>
              </p14:xfrm>
            </p:contentPart>
          </mc:Choice>
          <mc:Fallback xmlns="">
            <p:pic>
              <p:nvPicPr>
                <p:cNvPr id="35" name="墨迹 34">
                  <a:extLst>
                    <a:ext uri="{FF2B5EF4-FFF2-40B4-BE49-F238E27FC236}">
                      <a16:creationId xmlns:a16="http://schemas.microsoft.com/office/drawing/2014/main" id="{AFD9AD4A-BF3A-9BC6-B707-888D6379B2BC}"/>
                    </a:ext>
                  </a:extLst>
                </p:cNvPr>
                <p:cNvPicPr/>
                <p:nvPr/>
              </p:nvPicPr>
              <p:blipFill>
                <a:blip r:embed="rId41"/>
                <a:stretch>
                  <a:fillRect/>
                </a:stretch>
              </p:blipFill>
              <p:spPr>
                <a:xfrm>
                  <a:off x="10996694" y="4081334"/>
                  <a:ext cx="74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墨迹 35">
                  <a:extLst>
                    <a:ext uri="{FF2B5EF4-FFF2-40B4-BE49-F238E27FC236}">
                      <a16:creationId xmlns:a16="http://schemas.microsoft.com/office/drawing/2014/main" id="{0E6DF7F1-BF68-839C-23A4-DAD7A665B0D3}"/>
                    </a:ext>
                  </a:extLst>
                </p14:cNvPr>
                <p14:cNvContentPartPr/>
                <p14:nvPr/>
              </p14:nvContentPartPr>
              <p14:xfrm>
                <a:off x="10984814" y="4232534"/>
                <a:ext cx="79560" cy="228960"/>
              </p14:xfrm>
            </p:contentPart>
          </mc:Choice>
          <mc:Fallback xmlns="">
            <p:pic>
              <p:nvPicPr>
                <p:cNvPr id="36" name="墨迹 35">
                  <a:extLst>
                    <a:ext uri="{FF2B5EF4-FFF2-40B4-BE49-F238E27FC236}">
                      <a16:creationId xmlns:a16="http://schemas.microsoft.com/office/drawing/2014/main" id="{0E6DF7F1-BF68-839C-23A4-DAD7A665B0D3}"/>
                    </a:ext>
                  </a:extLst>
                </p:cNvPr>
                <p:cNvPicPr/>
                <p:nvPr/>
              </p:nvPicPr>
              <p:blipFill>
                <a:blip r:embed="rId43"/>
                <a:stretch>
                  <a:fillRect/>
                </a:stretch>
              </p:blipFill>
              <p:spPr>
                <a:xfrm>
                  <a:off x="10978694" y="4226414"/>
                  <a:ext cx="91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墨迹 39">
                  <a:extLst>
                    <a:ext uri="{FF2B5EF4-FFF2-40B4-BE49-F238E27FC236}">
                      <a16:creationId xmlns:a16="http://schemas.microsoft.com/office/drawing/2014/main" id="{DD150BA7-4742-0C5F-1368-2755445C37C3}"/>
                    </a:ext>
                  </a:extLst>
                </p14:cNvPr>
                <p14:cNvContentPartPr/>
                <p14:nvPr/>
              </p14:nvContentPartPr>
              <p14:xfrm>
                <a:off x="10881854" y="4244414"/>
                <a:ext cx="181800" cy="152280"/>
              </p14:xfrm>
            </p:contentPart>
          </mc:Choice>
          <mc:Fallback xmlns="">
            <p:pic>
              <p:nvPicPr>
                <p:cNvPr id="40" name="墨迹 39">
                  <a:extLst>
                    <a:ext uri="{FF2B5EF4-FFF2-40B4-BE49-F238E27FC236}">
                      <a16:creationId xmlns:a16="http://schemas.microsoft.com/office/drawing/2014/main" id="{DD150BA7-4742-0C5F-1368-2755445C37C3}"/>
                    </a:ext>
                  </a:extLst>
                </p:cNvPr>
                <p:cNvPicPr/>
                <p:nvPr/>
              </p:nvPicPr>
              <p:blipFill>
                <a:blip r:embed="rId45"/>
                <a:stretch>
                  <a:fillRect/>
                </a:stretch>
              </p:blipFill>
              <p:spPr>
                <a:xfrm>
                  <a:off x="10875734" y="4238294"/>
                  <a:ext cx="194040" cy="164520"/>
                </a:xfrm>
                <a:prstGeom prst="rect">
                  <a:avLst/>
                </a:prstGeom>
              </p:spPr>
            </p:pic>
          </mc:Fallback>
        </mc:AlternateContent>
      </p:grpSp>
      <p:grpSp>
        <p:nvGrpSpPr>
          <p:cNvPr id="44" name="组合 43">
            <a:extLst>
              <a:ext uri="{FF2B5EF4-FFF2-40B4-BE49-F238E27FC236}">
                <a16:creationId xmlns:a16="http://schemas.microsoft.com/office/drawing/2014/main" id="{E21550F2-DCD8-615A-4F7C-00D12FDD47A3}"/>
              </a:ext>
            </a:extLst>
          </p:cNvPr>
          <p:cNvGrpSpPr/>
          <p:nvPr/>
        </p:nvGrpSpPr>
        <p:grpSpPr>
          <a:xfrm>
            <a:off x="6667334" y="4723214"/>
            <a:ext cx="60480" cy="54360"/>
            <a:chOff x="6667334" y="4723214"/>
            <a:chExt cx="60480" cy="54360"/>
          </a:xfrm>
        </p:grpSpPr>
        <mc:AlternateContent xmlns:mc="http://schemas.openxmlformats.org/markup-compatibility/2006" xmlns:p14="http://schemas.microsoft.com/office/powerpoint/2010/main">
          <mc:Choice Requires="p14">
            <p:contentPart p14:bwMode="auto" r:id="rId46">
              <p14:nvContentPartPr>
                <p14:cNvPr id="42" name="墨迹 41">
                  <a:extLst>
                    <a:ext uri="{FF2B5EF4-FFF2-40B4-BE49-F238E27FC236}">
                      <a16:creationId xmlns:a16="http://schemas.microsoft.com/office/drawing/2014/main" id="{5929EF87-1BD5-4DF3-01FE-B68BEB75DFCC}"/>
                    </a:ext>
                  </a:extLst>
                </p14:cNvPr>
                <p14:cNvContentPartPr/>
                <p14:nvPr/>
              </p14:nvContentPartPr>
              <p14:xfrm>
                <a:off x="6667334" y="4729334"/>
                <a:ext cx="48240" cy="24120"/>
              </p14:xfrm>
            </p:contentPart>
          </mc:Choice>
          <mc:Fallback xmlns="">
            <p:pic>
              <p:nvPicPr>
                <p:cNvPr id="42" name="墨迹 41">
                  <a:extLst>
                    <a:ext uri="{FF2B5EF4-FFF2-40B4-BE49-F238E27FC236}">
                      <a16:creationId xmlns:a16="http://schemas.microsoft.com/office/drawing/2014/main" id="{5929EF87-1BD5-4DF3-01FE-B68BEB75DFCC}"/>
                    </a:ext>
                  </a:extLst>
                </p:cNvPr>
                <p:cNvPicPr/>
                <p:nvPr/>
              </p:nvPicPr>
              <p:blipFill>
                <a:blip r:embed="rId47"/>
                <a:stretch>
                  <a:fillRect/>
                </a:stretch>
              </p:blipFill>
              <p:spPr>
                <a:xfrm>
                  <a:off x="6661214" y="4723214"/>
                  <a:ext cx="60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墨迹 42">
                  <a:extLst>
                    <a:ext uri="{FF2B5EF4-FFF2-40B4-BE49-F238E27FC236}">
                      <a16:creationId xmlns:a16="http://schemas.microsoft.com/office/drawing/2014/main" id="{CE4962D8-8098-5FCD-6B11-AAF07B880960}"/>
                    </a:ext>
                  </a:extLst>
                </p14:cNvPr>
                <p14:cNvContentPartPr/>
                <p14:nvPr/>
              </p14:nvContentPartPr>
              <p14:xfrm>
                <a:off x="6715574" y="4723214"/>
                <a:ext cx="12240" cy="54360"/>
              </p14:xfrm>
            </p:contentPart>
          </mc:Choice>
          <mc:Fallback xmlns="">
            <p:pic>
              <p:nvPicPr>
                <p:cNvPr id="43" name="墨迹 42">
                  <a:extLst>
                    <a:ext uri="{FF2B5EF4-FFF2-40B4-BE49-F238E27FC236}">
                      <a16:creationId xmlns:a16="http://schemas.microsoft.com/office/drawing/2014/main" id="{CE4962D8-8098-5FCD-6B11-AAF07B880960}"/>
                    </a:ext>
                  </a:extLst>
                </p:cNvPr>
                <p:cNvPicPr/>
                <p:nvPr/>
              </p:nvPicPr>
              <p:blipFill>
                <a:blip r:embed="rId49"/>
                <a:stretch>
                  <a:fillRect/>
                </a:stretch>
              </p:blipFill>
              <p:spPr>
                <a:xfrm>
                  <a:off x="6709454" y="4717094"/>
                  <a:ext cx="24480" cy="66600"/>
                </a:xfrm>
                <a:prstGeom prst="rect">
                  <a:avLst/>
                </a:prstGeom>
              </p:spPr>
            </p:pic>
          </mc:Fallback>
        </mc:AlternateContent>
      </p:grpSp>
      <p:grpSp>
        <p:nvGrpSpPr>
          <p:cNvPr id="58" name="组合 57">
            <a:extLst>
              <a:ext uri="{FF2B5EF4-FFF2-40B4-BE49-F238E27FC236}">
                <a16:creationId xmlns:a16="http://schemas.microsoft.com/office/drawing/2014/main" id="{A7DE99EA-8303-4EBB-6DA8-B9937ED87111}"/>
              </a:ext>
            </a:extLst>
          </p:cNvPr>
          <p:cNvGrpSpPr/>
          <p:nvPr/>
        </p:nvGrpSpPr>
        <p:grpSpPr>
          <a:xfrm>
            <a:off x="9670814" y="4710974"/>
            <a:ext cx="1133280" cy="679680"/>
            <a:chOff x="9670814" y="4710974"/>
            <a:chExt cx="1133280" cy="679680"/>
          </a:xfrm>
        </p:grpSpPr>
        <mc:AlternateContent xmlns:mc="http://schemas.openxmlformats.org/markup-compatibility/2006" xmlns:p14="http://schemas.microsoft.com/office/powerpoint/2010/main">
          <mc:Choice Requires="p14">
            <p:contentPart p14:bwMode="auto" r:id="rId50">
              <p14:nvContentPartPr>
                <p14:cNvPr id="45" name="墨迹 44">
                  <a:extLst>
                    <a:ext uri="{FF2B5EF4-FFF2-40B4-BE49-F238E27FC236}">
                      <a16:creationId xmlns:a16="http://schemas.microsoft.com/office/drawing/2014/main" id="{7A0431D8-92EF-E636-29E5-0D879141C1F7}"/>
                    </a:ext>
                  </a:extLst>
                </p14:cNvPr>
                <p14:cNvContentPartPr/>
                <p14:nvPr/>
              </p14:nvContentPartPr>
              <p14:xfrm>
                <a:off x="9670814" y="4813934"/>
                <a:ext cx="30960" cy="490680"/>
              </p14:xfrm>
            </p:contentPart>
          </mc:Choice>
          <mc:Fallback xmlns="">
            <p:pic>
              <p:nvPicPr>
                <p:cNvPr id="45" name="墨迹 44">
                  <a:extLst>
                    <a:ext uri="{FF2B5EF4-FFF2-40B4-BE49-F238E27FC236}">
                      <a16:creationId xmlns:a16="http://schemas.microsoft.com/office/drawing/2014/main" id="{7A0431D8-92EF-E636-29E5-0D879141C1F7}"/>
                    </a:ext>
                  </a:extLst>
                </p:cNvPr>
                <p:cNvPicPr/>
                <p:nvPr/>
              </p:nvPicPr>
              <p:blipFill>
                <a:blip r:embed="rId51"/>
                <a:stretch>
                  <a:fillRect/>
                </a:stretch>
              </p:blipFill>
              <p:spPr>
                <a:xfrm>
                  <a:off x="9664694" y="4807814"/>
                  <a:ext cx="432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墨迹 45">
                  <a:extLst>
                    <a:ext uri="{FF2B5EF4-FFF2-40B4-BE49-F238E27FC236}">
                      <a16:creationId xmlns:a16="http://schemas.microsoft.com/office/drawing/2014/main" id="{4985AB9A-0B67-4B6A-100C-4442E8232F99}"/>
                    </a:ext>
                  </a:extLst>
                </p14:cNvPr>
                <p14:cNvContentPartPr/>
                <p14:nvPr/>
              </p14:nvContentPartPr>
              <p14:xfrm>
                <a:off x="9791774" y="4862534"/>
                <a:ext cx="24840" cy="369720"/>
              </p14:xfrm>
            </p:contentPart>
          </mc:Choice>
          <mc:Fallback xmlns="">
            <p:pic>
              <p:nvPicPr>
                <p:cNvPr id="46" name="墨迹 45">
                  <a:extLst>
                    <a:ext uri="{FF2B5EF4-FFF2-40B4-BE49-F238E27FC236}">
                      <a16:creationId xmlns:a16="http://schemas.microsoft.com/office/drawing/2014/main" id="{4985AB9A-0B67-4B6A-100C-4442E8232F99}"/>
                    </a:ext>
                  </a:extLst>
                </p:cNvPr>
                <p:cNvPicPr/>
                <p:nvPr/>
              </p:nvPicPr>
              <p:blipFill>
                <a:blip r:embed="rId53"/>
                <a:stretch>
                  <a:fillRect/>
                </a:stretch>
              </p:blipFill>
              <p:spPr>
                <a:xfrm>
                  <a:off x="9785654" y="4856414"/>
                  <a:ext cx="370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墨迹 46">
                  <a:extLst>
                    <a:ext uri="{FF2B5EF4-FFF2-40B4-BE49-F238E27FC236}">
                      <a16:creationId xmlns:a16="http://schemas.microsoft.com/office/drawing/2014/main" id="{00A5D582-9B47-59E1-4657-7E985DFBC45E}"/>
                    </a:ext>
                  </a:extLst>
                </p14:cNvPr>
                <p14:cNvContentPartPr/>
                <p14:nvPr/>
              </p14:nvContentPartPr>
              <p14:xfrm>
                <a:off x="9912734" y="4977374"/>
                <a:ext cx="100800" cy="150840"/>
              </p14:xfrm>
            </p:contentPart>
          </mc:Choice>
          <mc:Fallback xmlns="">
            <p:pic>
              <p:nvPicPr>
                <p:cNvPr id="47" name="墨迹 46">
                  <a:extLst>
                    <a:ext uri="{FF2B5EF4-FFF2-40B4-BE49-F238E27FC236}">
                      <a16:creationId xmlns:a16="http://schemas.microsoft.com/office/drawing/2014/main" id="{00A5D582-9B47-59E1-4657-7E985DFBC45E}"/>
                    </a:ext>
                  </a:extLst>
                </p:cNvPr>
                <p:cNvPicPr/>
                <p:nvPr/>
              </p:nvPicPr>
              <p:blipFill>
                <a:blip r:embed="rId55"/>
                <a:stretch>
                  <a:fillRect/>
                </a:stretch>
              </p:blipFill>
              <p:spPr>
                <a:xfrm>
                  <a:off x="9906614" y="4971254"/>
                  <a:ext cx="113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墨迹 47">
                  <a:extLst>
                    <a:ext uri="{FF2B5EF4-FFF2-40B4-BE49-F238E27FC236}">
                      <a16:creationId xmlns:a16="http://schemas.microsoft.com/office/drawing/2014/main" id="{9752FD7A-3C82-6321-92E4-1D1994B983A9}"/>
                    </a:ext>
                  </a:extLst>
                </p14:cNvPr>
                <p14:cNvContentPartPr/>
                <p14:nvPr/>
              </p14:nvContentPartPr>
              <p14:xfrm>
                <a:off x="9908054" y="4977374"/>
                <a:ext cx="96120" cy="147600"/>
              </p14:xfrm>
            </p:contentPart>
          </mc:Choice>
          <mc:Fallback xmlns="">
            <p:pic>
              <p:nvPicPr>
                <p:cNvPr id="48" name="墨迹 47">
                  <a:extLst>
                    <a:ext uri="{FF2B5EF4-FFF2-40B4-BE49-F238E27FC236}">
                      <a16:creationId xmlns:a16="http://schemas.microsoft.com/office/drawing/2014/main" id="{9752FD7A-3C82-6321-92E4-1D1994B983A9}"/>
                    </a:ext>
                  </a:extLst>
                </p:cNvPr>
                <p:cNvPicPr/>
                <p:nvPr/>
              </p:nvPicPr>
              <p:blipFill>
                <a:blip r:embed="rId57"/>
                <a:stretch>
                  <a:fillRect/>
                </a:stretch>
              </p:blipFill>
              <p:spPr>
                <a:xfrm>
                  <a:off x="9901934" y="4971254"/>
                  <a:ext cx="108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墨迹 48">
                  <a:extLst>
                    <a:ext uri="{FF2B5EF4-FFF2-40B4-BE49-F238E27FC236}">
                      <a16:creationId xmlns:a16="http://schemas.microsoft.com/office/drawing/2014/main" id="{7525EDFB-6748-E760-2A6C-54E7D91C588E}"/>
                    </a:ext>
                  </a:extLst>
                </p14:cNvPr>
                <p14:cNvContentPartPr/>
                <p14:nvPr/>
              </p14:nvContentPartPr>
              <p14:xfrm>
                <a:off x="10058534" y="5041094"/>
                <a:ext cx="115920" cy="27360"/>
              </p14:xfrm>
            </p:contentPart>
          </mc:Choice>
          <mc:Fallback xmlns="">
            <p:pic>
              <p:nvPicPr>
                <p:cNvPr id="49" name="墨迹 48">
                  <a:extLst>
                    <a:ext uri="{FF2B5EF4-FFF2-40B4-BE49-F238E27FC236}">
                      <a16:creationId xmlns:a16="http://schemas.microsoft.com/office/drawing/2014/main" id="{7525EDFB-6748-E760-2A6C-54E7D91C588E}"/>
                    </a:ext>
                  </a:extLst>
                </p:cNvPr>
                <p:cNvPicPr/>
                <p:nvPr/>
              </p:nvPicPr>
              <p:blipFill>
                <a:blip r:embed="rId59"/>
                <a:stretch>
                  <a:fillRect/>
                </a:stretch>
              </p:blipFill>
              <p:spPr>
                <a:xfrm>
                  <a:off x="10052414" y="5034974"/>
                  <a:ext cx="128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墨迹 49">
                  <a:extLst>
                    <a:ext uri="{FF2B5EF4-FFF2-40B4-BE49-F238E27FC236}">
                      <a16:creationId xmlns:a16="http://schemas.microsoft.com/office/drawing/2014/main" id="{E1201360-902B-68E0-409A-BDF9671EB9D2}"/>
                    </a:ext>
                  </a:extLst>
                </p14:cNvPr>
                <p14:cNvContentPartPr/>
                <p14:nvPr/>
              </p14:nvContentPartPr>
              <p14:xfrm>
                <a:off x="10314134" y="4892774"/>
                <a:ext cx="77400" cy="52920"/>
              </p14:xfrm>
            </p:contentPart>
          </mc:Choice>
          <mc:Fallback xmlns="">
            <p:pic>
              <p:nvPicPr>
                <p:cNvPr id="50" name="墨迹 49">
                  <a:extLst>
                    <a:ext uri="{FF2B5EF4-FFF2-40B4-BE49-F238E27FC236}">
                      <a16:creationId xmlns:a16="http://schemas.microsoft.com/office/drawing/2014/main" id="{E1201360-902B-68E0-409A-BDF9671EB9D2}"/>
                    </a:ext>
                  </a:extLst>
                </p:cNvPr>
                <p:cNvPicPr/>
                <p:nvPr/>
              </p:nvPicPr>
              <p:blipFill>
                <a:blip r:embed="rId61"/>
                <a:stretch>
                  <a:fillRect/>
                </a:stretch>
              </p:blipFill>
              <p:spPr>
                <a:xfrm>
                  <a:off x="10308014" y="4886654"/>
                  <a:ext cx="89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墨迹 50">
                  <a:extLst>
                    <a:ext uri="{FF2B5EF4-FFF2-40B4-BE49-F238E27FC236}">
                      <a16:creationId xmlns:a16="http://schemas.microsoft.com/office/drawing/2014/main" id="{406D9D7C-0E9D-1538-DDBA-AFABE4D0E792}"/>
                    </a:ext>
                  </a:extLst>
                </p14:cNvPr>
                <p14:cNvContentPartPr/>
                <p14:nvPr/>
              </p14:nvContentPartPr>
              <p14:xfrm>
                <a:off x="10367054" y="4886654"/>
                <a:ext cx="72000" cy="73080"/>
              </p14:xfrm>
            </p:contentPart>
          </mc:Choice>
          <mc:Fallback xmlns="">
            <p:pic>
              <p:nvPicPr>
                <p:cNvPr id="51" name="墨迹 50">
                  <a:extLst>
                    <a:ext uri="{FF2B5EF4-FFF2-40B4-BE49-F238E27FC236}">
                      <a16:creationId xmlns:a16="http://schemas.microsoft.com/office/drawing/2014/main" id="{406D9D7C-0E9D-1538-DDBA-AFABE4D0E792}"/>
                    </a:ext>
                  </a:extLst>
                </p:cNvPr>
                <p:cNvPicPr/>
                <p:nvPr/>
              </p:nvPicPr>
              <p:blipFill>
                <a:blip r:embed="rId63"/>
                <a:stretch>
                  <a:fillRect/>
                </a:stretch>
              </p:blipFill>
              <p:spPr>
                <a:xfrm>
                  <a:off x="10360934" y="4880534"/>
                  <a:ext cx="842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墨迹 51">
                  <a:extLst>
                    <a:ext uri="{FF2B5EF4-FFF2-40B4-BE49-F238E27FC236}">
                      <a16:creationId xmlns:a16="http://schemas.microsoft.com/office/drawing/2014/main" id="{66C4579F-E6BC-663D-1D71-D8FBD6B2F8B3}"/>
                    </a:ext>
                  </a:extLst>
                </p14:cNvPr>
                <p14:cNvContentPartPr/>
                <p14:nvPr/>
              </p14:nvContentPartPr>
              <p14:xfrm>
                <a:off x="10365974" y="5007614"/>
                <a:ext cx="73440" cy="158400"/>
              </p14:xfrm>
            </p:contentPart>
          </mc:Choice>
          <mc:Fallback xmlns="">
            <p:pic>
              <p:nvPicPr>
                <p:cNvPr id="52" name="墨迹 51">
                  <a:extLst>
                    <a:ext uri="{FF2B5EF4-FFF2-40B4-BE49-F238E27FC236}">
                      <a16:creationId xmlns:a16="http://schemas.microsoft.com/office/drawing/2014/main" id="{66C4579F-E6BC-663D-1D71-D8FBD6B2F8B3}"/>
                    </a:ext>
                  </a:extLst>
                </p:cNvPr>
                <p:cNvPicPr/>
                <p:nvPr/>
              </p:nvPicPr>
              <p:blipFill>
                <a:blip r:embed="rId65"/>
                <a:stretch>
                  <a:fillRect/>
                </a:stretch>
              </p:blipFill>
              <p:spPr>
                <a:xfrm>
                  <a:off x="10359854" y="5001494"/>
                  <a:ext cx="85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墨迹 52">
                  <a:extLst>
                    <a:ext uri="{FF2B5EF4-FFF2-40B4-BE49-F238E27FC236}">
                      <a16:creationId xmlns:a16="http://schemas.microsoft.com/office/drawing/2014/main" id="{F711B46E-BF57-4D9A-D320-FB323B8D7A94}"/>
                    </a:ext>
                  </a:extLst>
                </p14:cNvPr>
                <p14:cNvContentPartPr/>
                <p14:nvPr/>
              </p14:nvContentPartPr>
              <p14:xfrm>
                <a:off x="10278854" y="5025974"/>
                <a:ext cx="167040" cy="140040"/>
              </p14:xfrm>
            </p:contentPart>
          </mc:Choice>
          <mc:Fallback xmlns="">
            <p:pic>
              <p:nvPicPr>
                <p:cNvPr id="53" name="墨迹 52">
                  <a:extLst>
                    <a:ext uri="{FF2B5EF4-FFF2-40B4-BE49-F238E27FC236}">
                      <a16:creationId xmlns:a16="http://schemas.microsoft.com/office/drawing/2014/main" id="{F711B46E-BF57-4D9A-D320-FB323B8D7A94}"/>
                    </a:ext>
                  </a:extLst>
                </p:cNvPr>
                <p:cNvPicPr/>
                <p:nvPr/>
              </p:nvPicPr>
              <p:blipFill>
                <a:blip r:embed="rId67"/>
                <a:stretch>
                  <a:fillRect/>
                </a:stretch>
              </p:blipFill>
              <p:spPr>
                <a:xfrm>
                  <a:off x="10272734" y="5019854"/>
                  <a:ext cx="1792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墨迹 53">
                  <a:extLst>
                    <a:ext uri="{FF2B5EF4-FFF2-40B4-BE49-F238E27FC236}">
                      <a16:creationId xmlns:a16="http://schemas.microsoft.com/office/drawing/2014/main" id="{23B64891-6B6B-4232-D653-6356ABC9EA34}"/>
                    </a:ext>
                  </a:extLst>
                </p14:cNvPr>
                <p14:cNvContentPartPr/>
                <p14:nvPr/>
              </p14:nvContentPartPr>
              <p14:xfrm>
                <a:off x="10530494" y="4971254"/>
                <a:ext cx="6480" cy="152280"/>
              </p14:xfrm>
            </p:contentPart>
          </mc:Choice>
          <mc:Fallback xmlns="">
            <p:pic>
              <p:nvPicPr>
                <p:cNvPr id="54" name="墨迹 53">
                  <a:extLst>
                    <a:ext uri="{FF2B5EF4-FFF2-40B4-BE49-F238E27FC236}">
                      <a16:creationId xmlns:a16="http://schemas.microsoft.com/office/drawing/2014/main" id="{23B64891-6B6B-4232-D653-6356ABC9EA34}"/>
                    </a:ext>
                  </a:extLst>
                </p:cNvPr>
                <p:cNvPicPr/>
                <p:nvPr/>
              </p:nvPicPr>
              <p:blipFill>
                <a:blip r:embed="rId69"/>
                <a:stretch>
                  <a:fillRect/>
                </a:stretch>
              </p:blipFill>
              <p:spPr>
                <a:xfrm>
                  <a:off x="10524374" y="4965134"/>
                  <a:ext cx="18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墨迹 54">
                  <a:extLst>
                    <a:ext uri="{FF2B5EF4-FFF2-40B4-BE49-F238E27FC236}">
                      <a16:creationId xmlns:a16="http://schemas.microsoft.com/office/drawing/2014/main" id="{DC4A78BC-8D90-8ACC-A3B7-7BDCBC87B96D}"/>
                    </a:ext>
                  </a:extLst>
                </p14:cNvPr>
                <p14:cNvContentPartPr/>
                <p14:nvPr/>
              </p14:nvContentPartPr>
              <p14:xfrm>
                <a:off x="10547414" y="4904654"/>
                <a:ext cx="62640" cy="486000"/>
              </p14:xfrm>
            </p:contentPart>
          </mc:Choice>
          <mc:Fallback xmlns="">
            <p:pic>
              <p:nvPicPr>
                <p:cNvPr id="55" name="墨迹 54">
                  <a:extLst>
                    <a:ext uri="{FF2B5EF4-FFF2-40B4-BE49-F238E27FC236}">
                      <a16:creationId xmlns:a16="http://schemas.microsoft.com/office/drawing/2014/main" id="{DC4A78BC-8D90-8ACC-A3B7-7BDCBC87B96D}"/>
                    </a:ext>
                  </a:extLst>
                </p:cNvPr>
                <p:cNvPicPr/>
                <p:nvPr/>
              </p:nvPicPr>
              <p:blipFill>
                <a:blip r:embed="rId71"/>
                <a:stretch>
                  <a:fillRect/>
                </a:stretch>
              </p:blipFill>
              <p:spPr>
                <a:xfrm>
                  <a:off x="10541294" y="4898534"/>
                  <a:ext cx="7488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墨迹 55">
                  <a:extLst>
                    <a:ext uri="{FF2B5EF4-FFF2-40B4-BE49-F238E27FC236}">
                      <a16:creationId xmlns:a16="http://schemas.microsoft.com/office/drawing/2014/main" id="{8B3091E9-59DA-2DEC-2D2B-D4D4881128AC}"/>
                    </a:ext>
                  </a:extLst>
                </p14:cNvPr>
                <p14:cNvContentPartPr/>
                <p14:nvPr/>
              </p14:nvContentPartPr>
              <p14:xfrm>
                <a:off x="10673774" y="4710974"/>
                <a:ext cx="130320" cy="164880"/>
              </p14:xfrm>
            </p:contentPart>
          </mc:Choice>
          <mc:Fallback xmlns="">
            <p:pic>
              <p:nvPicPr>
                <p:cNvPr id="56" name="墨迹 55">
                  <a:extLst>
                    <a:ext uri="{FF2B5EF4-FFF2-40B4-BE49-F238E27FC236}">
                      <a16:creationId xmlns:a16="http://schemas.microsoft.com/office/drawing/2014/main" id="{8B3091E9-59DA-2DEC-2D2B-D4D4881128AC}"/>
                    </a:ext>
                  </a:extLst>
                </p:cNvPr>
                <p:cNvPicPr/>
                <p:nvPr/>
              </p:nvPicPr>
              <p:blipFill>
                <a:blip r:embed="rId73"/>
                <a:stretch>
                  <a:fillRect/>
                </a:stretch>
              </p:blipFill>
              <p:spPr>
                <a:xfrm>
                  <a:off x="10667654" y="4704854"/>
                  <a:ext cx="142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墨迹 56">
                  <a:extLst>
                    <a:ext uri="{FF2B5EF4-FFF2-40B4-BE49-F238E27FC236}">
                      <a16:creationId xmlns:a16="http://schemas.microsoft.com/office/drawing/2014/main" id="{6E9607E1-8BD5-654F-ED6D-1C9F97D5BEA6}"/>
                    </a:ext>
                  </a:extLst>
                </p14:cNvPr>
                <p14:cNvContentPartPr/>
                <p14:nvPr/>
              </p14:nvContentPartPr>
              <p14:xfrm>
                <a:off x="10548494" y="5128934"/>
                <a:ext cx="360" cy="82800"/>
              </p14:xfrm>
            </p:contentPart>
          </mc:Choice>
          <mc:Fallback xmlns="">
            <p:pic>
              <p:nvPicPr>
                <p:cNvPr id="57" name="墨迹 56">
                  <a:extLst>
                    <a:ext uri="{FF2B5EF4-FFF2-40B4-BE49-F238E27FC236}">
                      <a16:creationId xmlns:a16="http://schemas.microsoft.com/office/drawing/2014/main" id="{6E9607E1-8BD5-654F-ED6D-1C9F97D5BEA6}"/>
                    </a:ext>
                  </a:extLst>
                </p:cNvPr>
                <p:cNvPicPr/>
                <p:nvPr/>
              </p:nvPicPr>
              <p:blipFill>
                <a:blip r:embed="rId75"/>
                <a:stretch>
                  <a:fillRect/>
                </a:stretch>
              </p:blipFill>
              <p:spPr>
                <a:xfrm>
                  <a:off x="10542374" y="5122814"/>
                  <a:ext cx="12600" cy="95040"/>
                </a:xfrm>
                <a:prstGeom prst="rect">
                  <a:avLst/>
                </a:prstGeom>
              </p:spPr>
            </p:pic>
          </mc:Fallback>
        </mc:AlternateContent>
      </p:grpSp>
      <p:sp>
        <p:nvSpPr>
          <p:cNvPr id="59" name="文本框 58">
            <a:extLst>
              <a:ext uri="{FF2B5EF4-FFF2-40B4-BE49-F238E27FC236}">
                <a16:creationId xmlns:a16="http://schemas.microsoft.com/office/drawing/2014/main" id="{4C213D10-1A20-B34A-6165-844AE952008E}"/>
              </a:ext>
            </a:extLst>
          </p:cNvPr>
          <p:cNvSpPr txBox="1"/>
          <p:nvPr/>
        </p:nvSpPr>
        <p:spPr>
          <a:xfrm>
            <a:off x="9538352" y="5491001"/>
            <a:ext cx="2198324" cy="791627"/>
          </a:xfrm>
          <a:prstGeom prst="rect">
            <a:avLst/>
          </a:prstGeom>
          <a:noFill/>
        </p:spPr>
        <p:txBody>
          <a:bodyPr wrap="square" rtlCol="0">
            <a:spAutoFit/>
          </a:bodyPr>
          <a:lstStyle/>
          <a:p>
            <a:pPr>
              <a:lnSpc>
                <a:spcPct val="150000"/>
              </a:lnSpc>
            </a:pPr>
            <a:r>
              <a:rPr lang="zh-CN" altLang="en-US" sz="1600" dirty="0"/>
              <a:t>越小越好，也就是预测和真实值越像越好</a:t>
            </a:r>
          </a:p>
        </p:txBody>
      </p:sp>
    </p:spTree>
    <p:extLst>
      <p:ext uri="{BB962C8B-B14F-4D97-AF65-F5344CB8AC3E}">
        <p14:creationId xmlns:p14="http://schemas.microsoft.com/office/powerpoint/2010/main" val="4049469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179DC8-81BF-B606-EE52-955C0E6C0FE8}"/>
              </a:ext>
            </a:extLst>
          </p:cNvPr>
          <p:cNvSpPr>
            <a:spLocks noGrp="1"/>
          </p:cNvSpPr>
          <p:nvPr>
            <p:ph type="sldNum" sz="quarter" idx="12"/>
          </p:nvPr>
        </p:nvSpPr>
        <p:spPr/>
        <p:txBody>
          <a:bodyPr/>
          <a:lstStyle/>
          <a:p>
            <a:fld id="{565CE74E-AB26-4998-AD42-012C4C1AD076}" type="slidenum">
              <a:rPr lang="zh-CN" altLang="en-US" smtClean="0"/>
              <a:t>76</a:t>
            </a:fld>
            <a:endParaRPr lang="zh-CN" altLang="en-US"/>
          </a:p>
        </p:txBody>
      </p:sp>
      <p:pic>
        <p:nvPicPr>
          <p:cNvPr id="4" name="图片 3">
            <a:extLst>
              <a:ext uri="{FF2B5EF4-FFF2-40B4-BE49-F238E27FC236}">
                <a16:creationId xmlns:a16="http://schemas.microsoft.com/office/drawing/2014/main" id="{627DF9E2-83FB-C262-C9CC-6A8E1564DACF}"/>
              </a:ext>
            </a:extLst>
          </p:cNvPr>
          <p:cNvPicPr>
            <a:picLocks noChangeAspect="1"/>
          </p:cNvPicPr>
          <p:nvPr/>
        </p:nvPicPr>
        <p:blipFill>
          <a:blip r:embed="rId2"/>
          <a:stretch>
            <a:fillRect/>
          </a:stretch>
        </p:blipFill>
        <p:spPr>
          <a:xfrm>
            <a:off x="1997653" y="904745"/>
            <a:ext cx="7772799" cy="5048509"/>
          </a:xfrm>
          <a:prstGeom prst="rect">
            <a:avLst/>
          </a:prstGeom>
        </p:spPr>
      </p:pic>
      <p:sp>
        <p:nvSpPr>
          <p:cNvPr id="5" name="矩形 4">
            <a:extLst>
              <a:ext uri="{FF2B5EF4-FFF2-40B4-BE49-F238E27FC236}">
                <a16:creationId xmlns:a16="http://schemas.microsoft.com/office/drawing/2014/main" id="{67B5F8CA-19F7-1283-6D98-A53F784704F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4012717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0E7817C-7E8B-9F6F-0D97-2B8A1CEF5841}"/>
              </a:ext>
            </a:extLst>
          </p:cNvPr>
          <p:cNvSpPr>
            <a:spLocks noGrp="1"/>
          </p:cNvSpPr>
          <p:nvPr>
            <p:ph type="sldNum" sz="quarter" idx="12"/>
          </p:nvPr>
        </p:nvSpPr>
        <p:spPr/>
        <p:txBody>
          <a:bodyPr/>
          <a:lstStyle/>
          <a:p>
            <a:fld id="{565CE74E-AB26-4998-AD42-012C4C1AD076}" type="slidenum">
              <a:rPr lang="zh-CN" altLang="en-US" smtClean="0"/>
              <a:t>77</a:t>
            </a:fld>
            <a:endParaRPr lang="zh-CN" altLang="en-US"/>
          </a:p>
        </p:txBody>
      </p:sp>
      <p:pic>
        <p:nvPicPr>
          <p:cNvPr id="3" name="图片 2">
            <a:extLst>
              <a:ext uri="{FF2B5EF4-FFF2-40B4-BE49-F238E27FC236}">
                <a16:creationId xmlns:a16="http://schemas.microsoft.com/office/drawing/2014/main" id="{2C6C6ED2-9C13-B208-52FB-EEC487B3F5EE}"/>
              </a:ext>
            </a:extLst>
          </p:cNvPr>
          <p:cNvPicPr>
            <a:picLocks noChangeAspect="1"/>
          </p:cNvPicPr>
          <p:nvPr/>
        </p:nvPicPr>
        <p:blipFill>
          <a:blip r:embed="rId2"/>
          <a:stretch>
            <a:fillRect/>
          </a:stretch>
        </p:blipFill>
        <p:spPr>
          <a:xfrm>
            <a:off x="546208" y="498273"/>
            <a:ext cx="5358848" cy="2578832"/>
          </a:xfrm>
          <a:prstGeom prst="rect">
            <a:avLst/>
          </a:prstGeom>
        </p:spPr>
      </p:pic>
      <p:sp>
        <p:nvSpPr>
          <p:cNvPr id="6" name="文本框 5">
            <a:extLst>
              <a:ext uri="{FF2B5EF4-FFF2-40B4-BE49-F238E27FC236}">
                <a16:creationId xmlns:a16="http://schemas.microsoft.com/office/drawing/2014/main" id="{559C708B-08E1-84EE-3746-1BD2C2912A4D}"/>
              </a:ext>
            </a:extLst>
          </p:cNvPr>
          <p:cNvSpPr txBox="1"/>
          <p:nvPr/>
        </p:nvSpPr>
        <p:spPr>
          <a:xfrm>
            <a:off x="6228439" y="1480727"/>
            <a:ext cx="4106725" cy="463075"/>
          </a:xfrm>
          <a:prstGeom prst="rect">
            <a:avLst/>
          </a:prstGeom>
          <a:noFill/>
        </p:spPr>
        <p:txBody>
          <a:bodyPr wrap="square">
            <a:spAutoFit/>
          </a:bodyPr>
          <a:lstStyle/>
          <a:p>
            <a:pPr>
              <a:lnSpc>
                <a:spcPct val="150000"/>
              </a:lnSpc>
            </a:pPr>
            <a:r>
              <a:rPr lang="zh-CN" altLang="en-US" dirty="0"/>
              <a:t>引入一个附加的变换层 </a:t>
            </a:r>
            <a:r>
              <a:rPr lang="en-US" altLang="zh-CN" dirty="0"/>
              <a:t>ℎ</a:t>
            </a:r>
            <a:r>
              <a:rPr lang="zh-CN" altLang="en-US" dirty="0"/>
              <a:t>𝑎</a:t>
            </a:r>
          </a:p>
        </p:txBody>
      </p:sp>
      <p:pic>
        <p:nvPicPr>
          <p:cNvPr id="8" name="图片 7">
            <a:extLst>
              <a:ext uri="{FF2B5EF4-FFF2-40B4-BE49-F238E27FC236}">
                <a16:creationId xmlns:a16="http://schemas.microsoft.com/office/drawing/2014/main" id="{12BF36EC-3942-B293-A240-CAFF4590131E}"/>
              </a:ext>
            </a:extLst>
          </p:cNvPr>
          <p:cNvPicPr>
            <a:picLocks noChangeAspect="1"/>
          </p:cNvPicPr>
          <p:nvPr/>
        </p:nvPicPr>
        <p:blipFill>
          <a:blip r:embed="rId3"/>
          <a:stretch>
            <a:fillRect/>
          </a:stretch>
        </p:blipFill>
        <p:spPr>
          <a:xfrm>
            <a:off x="6365669" y="2400443"/>
            <a:ext cx="1459466" cy="676662"/>
          </a:xfrm>
          <a:prstGeom prst="rect">
            <a:avLst/>
          </a:prstGeom>
        </p:spPr>
      </p:pic>
      <p:pic>
        <p:nvPicPr>
          <p:cNvPr id="9" name="图片 8">
            <a:extLst>
              <a:ext uri="{FF2B5EF4-FFF2-40B4-BE49-F238E27FC236}">
                <a16:creationId xmlns:a16="http://schemas.microsoft.com/office/drawing/2014/main" id="{C6F664F8-7253-E80D-F8C5-98BF50B6DDFC}"/>
              </a:ext>
            </a:extLst>
          </p:cNvPr>
          <p:cNvPicPr>
            <a:picLocks noChangeAspect="1"/>
          </p:cNvPicPr>
          <p:nvPr/>
        </p:nvPicPr>
        <p:blipFill>
          <a:blip r:embed="rId4"/>
          <a:stretch>
            <a:fillRect/>
          </a:stretch>
        </p:blipFill>
        <p:spPr>
          <a:xfrm>
            <a:off x="6149492" y="136525"/>
            <a:ext cx="5145470" cy="1072989"/>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a:extLst>
                  <a:ext uri="{FF2B5EF4-FFF2-40B4-BE49-F238E27FC236}">
                    <a16:creationId xmlns:a16="http://schemas.microsoft.com/office/drawing/2014/main" id="{FA192CBD-BD3C-3F74-8537-8AFEAE3B799A}"/>
                  </a:ext>
                </a:extLst>
              </p14:cNvPr>
              <p14:cNvContentPartPr/>
              <p14:nvPr/>
            </p14:nvContentPartPr>
            <p14:xfrm>
              <a:off x="3511779" y="1246801"/>
              <a:ext cx="2362320" cy="1339200"/>
            </p14:xfrm>
          </p:contentPart>
        </mc:Choice>
        <mc:Fallback xmlns="">
          <p:pic>
            <p:nvPicPr>
              <p:cNvPr id="10" name="墨迹 9">
                <a:extLst>
                  <a:ext uri="{FF2B5EF4-FFF2-40B4-BE49-F238E27FC236}">
                    <a16:creationId xmlns:a16="http://schemas.microsoft.com/office/drawing/2014/main" id="{FA192CBD-BD3C-3F74-8537-8AFEAE3B799A}"/>
                  </a:ext>
                </a:extLst>
              </p:cNvPr>
              <p:cNvPicPr/>
              <p:nvPr/>
            </p:nvPicPr>
            <p:blipFill>
              <a:blip r:embed="rId6"/>
              <a:stretch>
                <a:fillRect/>
              </a:stretch>
            </p:blipFill>
            <p:spPr>
              <a:xfrm>
                <a:off x="3505659" y="1240681"/>
                <a:ext cx="2374560" cy="1351440"/>
              </a:xfrm>
              <a:prstGeom prst="rect">
                <a:avLst/>
              </a:prstGeom>
            </p:spPr>
          </p:pic>
        </mc:Fallback>
      </mc:AlternateContent>
      <p:grpSp>
        <p:nvGrpSpPr>
          <p:cNvPr id="31" name="组合 30">
            <a:extLst>
              <a:ext uri="{FF2B5EF4-FFF2-40B4-BE49-F238E27FC236}">
                <a16:creationId xmlns:a16="http://schemas.microsoft.com/office/drawing/2014/main" id="{885CB26F-0D37-82C8-1438-E1DA45CD7553}"/>
              </a:ext>
            </a:extLst>
          </p:cNvPr>
          <p:cNvGrpSpPr/>
          <p:nvPr/>
        </p:nvGrpSpPr>
        <p:grpSpPr>
          <a:xfrm rot="10800000">
            <a:off x="3510988" y="470519"/>
            <a:ext cx="223920" cy="786960"/>
            <a:chOff x="5643892" y="2712079"/>
            <a:chExt cx="223920" cy="786960"/>
          </a:xfrm>
        </p:grpSpPr>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8F499138-82BE-535A-6560-0CE2F3711811}"/>
                    </a:ext>
                  </a:extLst>
                </p14:cNvPr>
                <p14:cNvContentPartPr/>
                <p14:nvPr/>
              </p14:nvContentPartPr>
              <p14:xfrm>
                <a:off x="5643892" y="2712079"/>
                <a:ext cx="179640" cy="646200"/>
              </p14:xfrm>
            </p:contentPart>
          </mc:Choice>
          <mc:Fallback xmlns="">
            <p:pic>
              <p:nvPicPr>
                <p:cNvPr id="11" name="墨迹 10">
                  <a:extLst>
                    <a:ext uri="{FF2B5EF4-FFF2-40B4-BE49-F238E27FC236}">
                      <a16:creationId xmlns:a16="http://schemas.microsoft.com/office/drawing/2014/main" id="{8F499138-82BE-535A-6560-0CE2F3711811}"/>
                    </a:ext>
                  </a:extLst>
                </p:cNvPr>
                <p:cNvPicPr/>
                <p:nvPr/>
              </p:nvPicPr>
              <p:blipFill>
                <a:blip r:embed="rId8"/>
                <a:stretch>
                  <a:fillRect/>
                </a:stretch>
              </p:blipFill>
              <p:spPr>
                <a:xfrm>
                  <a:off x="5637772" y="2705959"/>
                  <a:ext cx="19188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E3AF4A48-E7C3-A5CE-4D02-9FA93C23C849}"/>
                    </a:ext>
                  </a:extLst>
                </p14:cNvPr>
                <p14:cNvContentPartPr/>
                <p14:nvPr/>
              </p14:nvContentPartPr>
              <p14:xfrm>
                <a:off x="5687812" y="3269359"/>
                <a:ext cx="180000" cy="229680"/>
              </p14:xfrm>
            </p:contentPart>
          </mc:Choice>
          <mc:Fallback xmlns="">
            <p:pic>
              <p:nvPicPr>
                <p:cNvPr id="12" name="墨迹 11">
                  <a:extLst>
                    <a:ext uri="{FF2B5EF4-FFF2-40B4-BE49-F238E27FC236}">
                      <a16:creationId xmlns:a16="http://schemas.microsoft.com/office/drawing/2014/main" id="{E3AF4A48-E7C3-A5CE-4D02-9FA93C23C849}"/>
                    </a:ext>
                  </a:extLst>
                </p:cNvPr>
                <p:cNvPicPr/>
                <p:nvPr/>
              </p:nvPicPr>
              <p:blipFill>
                <a:blip r:embed="rId10"/>
                <a:stretch>
                  <a:fillRect/>
                </a:stretch>
              </p:blipFill>
              <p:spPr>
                <a:xfrm>
                  <a:off x="5681692" y="3263239"/>
                  <a:ext cx="1922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9" name="墨迹 18">
                <a:extLst>
                  <a:ext uri="{FF2B5EF4-FFF2-40B4-BE49-F238E27FC236}">
                    <a16:creationId xmlns:a16="http://schemas.microsoft.com/office/drawing/2014/main" id="{43DF4AA6-7E24-2801-6FF8-13D367683F2B}"/>
                  </a:ext>
                </a:extLst>
              </p14:cNvPr>
              <p14:cNvContentPartPr/>
              <p14:nvPr/>
            </p14:nvContentPartPr>
            <p14:xfrm>
              <a:off x="3025348" y="326095"/>
              <a:ext cx="360" cy="360"/>
            </p14:xfrm>
          </p:contentPart>
        </mc:Choice>
        <mc:Fallback xmlns="">
          <p:pic>
            <p:nvPicPr>
              <p:cNvPr id="19" name="墨迹 18">
                <a:extLst>
                  <a:ext uri="{FF2B5EF4-FFF2-40B4-BE49-F238E27FC236}">
                    <a16:creationId xmlns:a16="http://schemas.microsoft.com/office/drawing/2014/main" id="{43DF4AA6-7E24-2801-6FF8-13D367683F2B}"/>
                  </a:ext>
                </a:extLst>
              </p:cNvPr>
              <p:cNvPicPr/>
              <p:nvPr/>
            </p:nvPicPr>
            <p:blipFill>
              <a:blip r:embed="rId12"/>
              <a:stretch>
                <a:fillRect/>
              </a:stretch>
            </p:blipFill>
            <p:spPr>
              <a:xfrm>
                <a:off x="3019228" y="31997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墨迹 22">
                <a:extLst>
                  <a:ext uri="{FF2B5EF4-FFF2-40B4-BE49-F238E27FC236}">
                    <a16:creationId xmlns:a16="http://schemas.microsoft.com/office/drawing/2014/main" id="{36EE43BB-9096-3E9C-47F4-3552795C097C}"/>
                  </a:ext>
                </a:extLst>
              </p14:cNvPr>
              <p14:cNvContentPartPr/>
              <p14:nvPr/>
            </p14:nvContentPartPr>
            <p14:xfrm>
              <a:off x="2958748" y="71935"/>
              <a:ext cx="201240" cy="245520"/>
            </p14:xfrm>
          </p:contentPart>
        </mc:Choice>
        <mc:Fallback xmlns="">
          <p:pic>
            <p:nvPicPr>
              <p:cNvPr id="23" name="墨迹 22">
                <a:extLst>
                  <a:ext uri="{FF2B5EF4-FFF2-40B4-BE49-F238E27FC236}">
                    <a16:creationId xmlns:a16="http://schemas.microsoft.com/office/drawing/2014/main" id="{36EE43BB-9096-3E9C-47F4-3552795C097C}"/>
                  </a:ext>
                </a:extLst>
              </p:cNvPr>
              <p:cNvPicPr/>
              <p:nvPr/>
            </p:nvPicPr>
            <p:blipFill>
              <a:blip r:embed="rId14"/>
              <a:stretch>
                <a:fillRect/>
              </a:stretch>
            </p:blipFill>
            <p:spPr>
              <a:xfrm>
                <a:off x="2952628" y="65815"/>
                <a:ext cx="213480" cy="257760"/>
              </a:xfrm>
              <a:prstGeom prst="rect">
                <a:avLst/>
              </a:prstGeom>
            </p:spPr>
          </p:pic>
        </mc:Fallback>
      </mc:AlternateContent>
      <p:grpSp>
        <p:nvGrpSpPr>
          <p:cNvPr id="28" name="组合 27">
            <a:extLst>
              <a:ext uri="{FF2B5EF4-FFF2-40B4-BE49-F238E27FC236}">
                <a16:creationId xmlns:a16="http://schemas.microsoft.com/office/drawing/2014/main" id="{D45A495D-8B87-C9D5-D7C2-B7EC754EA81E}"/>
              </a:ext>
            </a:extLst>
          </p:cNvPr>
          <p:cNvGrpSpPr/>
          <p:nvPr/>
        </p:nvGrpSpPr>
        <p:grpSpPr>
          <a:xfrm>
            <a:off x="3168268" y="120175"/>
            <a:ext cx="387000" cy="182880"/>
            <a:chOff x="6234614" y="3978374"/>
            <a:chExt cx="387000" cy="182880"/>
          </a:xfrm>
        </p:grpSpPr>
        <mc:AlternateContent xmlns:mc="http://schemas.openxmlformats.org/markup-compatibility/2006" xmlns:p14="http://schemas.microsoft.com/office/powerpoint/2010/main">
          <mc:Choice Requires="p14">
            <p:contentPart p14:bwMode="auto" r:id="rId15">
              <p14:nvContentPartPr>
                <p14:cNvPr id="26" name="墨迹 25">
                  <a:extLst>
                    <a:ext uri="{FF2B5EF4-FFF2-40B4-BE49-F238E27FC236}">
                      <a16:creationId xmlns:a16="http://schemas.microsoft.com/office/drawing/2014/main" id="{48116F6D-4795-AFE9-8293-D5C9010FFFBA}"/>
                    </a:ext>
                  </a:extLst>
                </p14:cNvPr>
                <p14:cNvContentPartPr/>
                <p14:nvPr/>
              </p14:nvContentPartPr>
              <p14:xfrm>
                <a:off x="6234614" y="3978374"/>
                <a:ext cx="155880" cy="181080"/>
              </p14:xfrm>
            </p:contentPart>
          </mc:Choice>
          <mc:Fallback xmlns="">
            <p:pic>
              <p:nvPicPr>
                <p:cNvPr id="26" name="墨迹 25">
                  <a:extLst>
                    <a:ext uri="{FF2B5EF4-FFF2-40B4-BE49-F238E27FC236}">
                      <a16:creationId xmlns:a16="http://schemas.microsoft.com/office/drawing/2014/main" id="{48116F6D-4795-AFE9-8293-D5C9010FFFBA}"/>
                    </a:ext>
                  </a:extLst>
                </p:cNvPr>
                <p:cNvPicPr/>
                <p:nvPr/>
              </p:nvPicPr>
              <p:blipFill>
                <a:blip r:embed="rId16"/>
                <a:stretch>
                  <a:fillRect/>
                </a:stretch>
              </p:blipFill>
              <p:spPr>
                <a:xfrm>
                  <a:off x="6228494" y="3972254"/>
                  <a:ext cx="168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墨迹 26">
                  <a:extLst>
                    <a:ext uri="{FF2B5EF4-FFF2-40B4-BE49-F238E27FC236}">
                      <a16:creationId xmlns:a16="http://schemas.microsoft.com/office/drawing/2014/main" id="{E15E1495-CC3D-03BA-FF3E-F27000A5B6F3}"/>
                    </a:ext>
                  </a:extLst>
                </p14:cNvPr>
                <p14:cNvContentPartPr/>
                <p14:nvPr/>
              </p14:nvContentPartPr>
              <p14:xfrm>
                <a:off x="6448094" y="4001054"/>
                <a:ext cx="173520" cy="160200"/>
              </p14:xfrm>
            </p:contentPart>
          </mc:Choice>
          <mc:Fallback xmlns="">
            <p:pic>
              <p:nvPicPr>
                <p:cNvPr id="27" name="墨迹 26">
                  <a:extLst>
                    <a:ext uri="{FF2B5EF4-FFF2-40B4-BE49-F238E27FC236}">
                      <a16:creationId xmlns:a16="http://schemas.microsoft.com/office/drawing/2014/main" id="{E15E1495-CC3D-03BA-FF3E-F27000A5B6F3}"/>
                    </a:ext>
                  </a:extLst>
                </p:cNvPr>
                <p:cNvPicPr/>
                <p:nvPr/>
              </p:nvPicPr>
              <p:blipFill>
                <a:blip r:embed="rId18"/>
                <a:stretch>
                  <a:fillRect/>
                </a:stretch>
              </p:blipFill>
              <p:spPr>
                <a:xfrm>
                  <a:off x="6441974" y="3994934"/>
                  <a:ext cx="185760" cy="172440"/>
                </a:xfrm>
                <a:prstGeom prst="rect">
                  <a:avLst/>
                </a:prstGeom>
              </p:spPr>
            </p:pic>
          </mc:Fallback>
        </mc:AlternateContent>
      </p:grpSp>
      <p:pic>
        <p:nvPicPr>
          <p:cNvPr id="30" name="图片 29">
            <a:extLst>
              <a:ext uri="{FF2B5EF4-FFF2-40B4-BE49-F238E27FC236}">
                <a16:creationId xmlns:a16="http://schemas.microsoft.com/office/drawing/2014/main" id="{526FA538-35B9-0FEF-2B59-56D9CF1483BA}"/>
              </a:ext>
            </a:extLst>
          </p:cNvPr>
          <p:cNvPicPr>
            <a:picLocks noChangeAspect="1"/>
          </p:cNvPicPr>
          <p:nvPr/>
        </p:nvPicPr>
        <p:blipFill>
          <a:blip r:embed="rId19"/>
          <a:stretch>
            <a:fillRect/>
          </a:stretch>
        </p:blipFill>
        <p:spPr>
          <a:xfrm>
            <a:off x="2419447" y="2946748"/>
            <a:ext cx="5885070" cy="3911252"/>
          </a:xfrm>
          <a:prstGeom prst="rect">
            <a:avLst/>
          </a:prstGeom>
        </p:spPr>
      </p:pic>
      <p:sp>
        <p:nvSpPr>
          <p:cNvPr id="33" name="文本框 32">
            <a:extLst>
              <a:ext uri="{FF2B5EF4-FFF2-40B4-BE49-F238E27FC236}">
                <a16:creationId xmlns:a16="http://schemas.microsoft.com/office/drawing/2014/main" id="{7865E56D-6CFE-9335-DE17-1AA2353E1A40}"/>
              </a:ext>
            </a:extLst>
          </p:cNvPr>
          <p:cNvSpPr txBox="1"/>
          <p:nvPr/>
        </p:nvSpPr>
        <p:spPr>
          <a:xfrm>
            <a:off x="9713643" y="1802790"/>
            <a:ext cx="1889807" cy="369332"/>
          </a:xfrm>
          <a:prstGeom prst="rect">
            <a:avLst/>
          </a:prstGeom>
          <a:noFill/>
        </p:spPr>
        <p:txBody>
          <a:bodyPr wrap="square">
            <a:spAutoFit/>
          </a:bodyPr>
          <a:lstStyle/>
          <a:p>
            <a:r>
              <a:rPr lang="zh-CN" altLang="en-US" dirty="0"/>
              <a:t>尺度或方差信息</a:t>
            </a:r>
          </a:p>
        </p:txBody>
      </p:sp>
      <mc:AlternateContent xmlns:mc="http://schemas.openxmlformats.org/markup-compatibility/2006" xmlns:p14="http://schemas.microsoft.com/office/powerpoint/2010/main">
        <mc:Choice Requires="p14">
          <p:contentPart p14:bwMode="auto" r:id="rId20">
            <p14:nvContentPartPr>
              <p14:cNvPr id="34" name="墨迹 33">
                <a:extLst>
                  <a:ext uri="{FF2B5EF4-FFF2-40B4-BE49-F238E27FC236}">
                    <a16:creationId xmlns:a16="http://schemas.microsoft.com/office/drawing/2014/main" id="{C2BF683D-B456-5291-EC74-821A4E13DD03}"/>
                  </a:ext>
                </a:extLst>
              </p14:cNvPr>
              <p14:cNvContentPartPr/>
              <p14:nvPr/>
            </p14:nvContentPartPr>
            <p14:xfrm>
              <a:off x="9882494" y="1101974"/>
              <a:ext cx="112320" cy="371880"/>
            </p14:xfrm>
          </p:contentPart>
        </mc:Choice>
        <mc:Fallback xmlns="">
          <p:pic>
            <p:nvPicPr>
              <p:cNvPr id="34" name="墨迹 33">
                <a:extLst>
                  <a:ext uri="{FF2B5EF4-FFF2-40B4-BE49-F238E27FC236}">
                    <a16:creationId xmlns:a16="http://schemas.microsoft.com/office/drawing/2014/main" id="{C2BF683D-B456-5291-EC74-821A4E13DD03}"/>
                  </a:ext>
                </a:extLst>
              </p:cNvPr>
              <p:cNvPicPr/>
              <p:nvPr/>
            </p:nvPicPr>
            <p:blipFill>
              <a:blip r:embed="rId21"/>
              <a:stretch>
                <a:fillRect/>
              </a:stretch>
            </p:blipFill>
            <p:spPr>
              <a:xfrm>
                <a:off x="9876374" y="1095854"/>
                <a:ext cx="1245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墨迹 37">
                <a:extLst>
                  <a:ext uri="{FF2B5EF4-FFF2-40B4-BE49-F238E27FC236}">
                    <a16:creationId xmlns:a16="http://schemas.microsoft.com/office/drawing/2014/main" id="{0D2FEE61-18C8-AAF8-046B-D74D32E05AF0}"/>
                  </a:ext>
                </a:extLst>
              </p14:cNvPr>
              <p14:cNvContentPartPr/>
              <p14:nvPr/>
            </p14:nvContentPartPr>
            <p14:xfrm>
              <a:off x="9852254" y="1247054"/>
              <a:ext cx="282600" cy="411840"/>
            </p14:xfrm>
          </p:contentPart>
        </mc:Choice>
        <mc:Fallback xmlns="">
          <p:pic>
            <p:nvPicPr>
              <p:cNvPr id="38" name="墨迹 37">
                <a:extLst>
                  <a:ext uri="{FF2B5EF4-FFF2-40B4-BE49-F238E27FC236}">
                    <a16:creationId xmlns:a16="http://schemas.microsoft.com/office/drawing/2014/main" id="{0D2FEE61-18C8-AAF8-046B-D74D32E05AF0}"/>
                  </a:ext>
                </a:extLst>
              </p:cNvPr>
              <p:cNvPicPr/>
              <p:nvPr/>
            </p:nvPicPr>
            <p:blipFill>
              <a:blip r:embed="rId23"/>
              <a:stretch>
                <a:fillRect/>
              </a:stretch>
            </p:blipFill>
            <p:spPr>
              <a:xfrm>
                <a:off x="9846134" y="1240934"/>
                <a:ext cx="294840" cy="424080"/>
              </a:xfrm>
              <a:prstGeom prst="rect">
                <a:avLst/>
              </a:prstGeom>
            </p:spPr>
          </p:pic>
        </mc:Fallback>
      </mc:AlternateContent>
      <p:sp>
        <p:nvSpPr>
          <p:cNvPr id="41" name="文本框 40">
            <a:extLst>
              <a:ext uri="{FF2B5EF4-FFF2-40B4-BE49-F238E27FC236}">
                <a16:creationId xmlns:a16="http://schemas.microsoft.com/office/drawing/2014/main" id="{2622BA96-0796-0E70-872E-D164274A70EC}"/>
              </a:ext>
            </a:extLst>
          </p:cNvPr>
          <p:cNvSpPr txBox="1"/>
          <p:nvPr/>
        </p:nvSpPr>
        <p:spPr>
          <a:xfrm>
            <a:off x="8774868" y="3688411"/>
            <a:ext cx="3172888" cy="646331"/>
          </a:xfrm>
          <a:prstGeom prst="rect">
            <a:avLst/>
          </a:prstGeom>
          <a:noFill/>
        </p:spPr>
        <p:txBody>
          <a:bodyPr wrap="square" rtlCol="0">
            <a:spAutoFit/>
          </a:bodyPr>
          <a:lstStyle/>
          <a:p>
            <a:r>
              <a:rPr lang="zh-CN" altLang="en-US" dirty="0"/>
              <a:t>压缩后，解码器使用超先验 𝑧</a:t>
            </a:r>
            <a:r>
              <a:rPr lang="en-US" altLang="zh-CN" dirty="0"/>
              <a:t> </a:t>
            </a:r>
            <a:r>
              <a:rPr lang="zh-CN" altLang="en-US" dirty="0"/>
              <a:t>和潜在表示 𝑦 来重构图像</a:t>
            </a:r>
          </a:p>
        </p:txBody>
      </p:sp>
      <mc:AlternateContent xmlns:mc="http://schemas.openxmlformats.org/markup-compatibility/2006">
        <mc:Choice xmlns:p14="http://schemas.microsoft.com/office/powerpoint/2010/main" Requires="p14">
          <p:contentPart p14:bwMode="auto" r:id="rId24">
            <p14:nvContentPartPr>
              <p14:cNvPr id="4" name="墨迹 3">
                <a:extLst>
                  <a:ext uri="{FF2B5EF4-FFF2-40B4-BE49-F238E27FC236}">
                    <a16:creationId xmlns:a16="http://schemas.microsoft.com/office/drawing/2014/main" id="{8AAC648D-5C7B-1739-179C-477132CC81FE}"/>
                  </a:ext>
                </a:extLst>
              </p14:cNvPr>
              <p14:cNvContentPartPr/>
              <p14:nvPr/>
            </p14:nvContentPartPr>
            <p14:xfrm>
              <a:off x="1513574" y="3887654"/>
              <a:ext cx="1440" cy="360"/>
            </p14:xfrm>
          </p:contentPart>
        </mc:Choice>
        <mc:Fallback>
          <p:pic>
            <p:nvPicPr>
              <p:cNvPr id="4" name="墨迹 3">
                <a:extLst>
                  <a:ext uri="{FF2B5EF4-FFF2-40B4-BE49-F238E27FC236}">
                    <a16:creationId xmlns:a16="http://schemas.microsoft.com/office/drawing/2014/main" id="{8AAC648D-5C7B-1739-179C-477132CC81FE}"/>
                  </a:ext>
                </a:extLst>
              </p:cNvPr>
              <p:cNvPicPr/>
              <p:nvPr/>
            </p:nvPicPr>
            <p:blipFill>
              <a:blip r:embed="rId25"/>
              <a:stretch>
                <a:fillRect/>
              </a:stretch>
            </p:blipFill>
            <p:spPr>
              <a:xfrm>
                <a:off x="1507454" y="3881534"/>
                <a:ext cx="13680" cy="12600"/>
              </a:xfrm>
              <a:prstGeom prst="rect">
                <a:avLst/>
              </a:prstGeom>
            </p:spPr>
          </p:pic>
        </mc:Fallback>
      </mc:AlternateContent>
    </p:spTree>
    <p:extLst>
      <p:ext uri="{BB962C8B-B14F-4D97-AF65-F5344CB8AC3E}">
        <p14:creationId xmlns:p14="http://schemas.microsoft.com/office/powerpoint/2010/main" val="3432137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DC2C90-F981-BCEA-C1A4-C53C12351C69}"/>
              </a:ext>
            </a:extLst>
          </p:cNvPr>
          <p:cNvSpPr>
            <a:spLocks noGrp="1"/>
          </p:cNvSpPr>
          <p:nvPr>
            <p:ph type="sldNum" sz="quarter" idx="12"/>
          </p:nvPr>
        </p:nvSpPr>
        <p:spPr/>
        <p:txBody>
          <a:bodyPr/>
          <a:lstStyle/>
          <a:p>
            <a:fld id="{565CE74E-AB26-4998-AD42-012C4C1AD076}" type="slidenum">
              <a:rPr lang="zh-CN" altLang="en-US" smtClean="0"/>
              <a:t>78</a:t>
            </a:fld>
            <a:endParaRPr lang="zh-CN" altLang="en-US"/>
          </a:p>
        </p:txBody>
      </p:sp>
      <p:sp>
        <p:nvSpPr>
          <p:cNvPr id="4" name="矩形 3">
            <a:extLst>
              <a:ext uri="{FF2B5EF4-FFF2-40B4-BE49-F238E27FC236}">
                <a16:creationId xmlns:a16="http://schemas.microsoft.com/office/drawing/2014/main" id="{199FD0B7-314F-D96B-70D7-2920DF808D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22399C1-9763-7613-5F9D-DC3BC7F25E5C}"/>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360742AE-9C97-C8A9-6B7A-B066B2104CA6}"/>
              </a:ext>
            </a:extLst>
          </p:cNvPr>
          <p:cNvPicPr>
            <a:picLocks noChangeAspect="1"/>
          </p:cNvPicPr>
          <p:nvPr/>
        </p:nvPicPr>
        <p:blipFill>
          <a:blip r:embed="rId3"/>
          <a:stretch>
            <a:fillRect/>
          </a:stretch>
        </p:blipFill>
        <p:spPr>
          <a:xfrm>
            <a:off x="688779" y="475446"/>
            <a:ext cx="6095776" cy="1235357"/>
          </a:xfrm>
          <a:prstGeom prst="rect">
            <a:avLst/>
          </a:prstGeom>
        </p:spPr>
      </p:pic>
      <p:pic>
        <p:nvPicPr>
          <p:cNvPr id="10" name="图片 9">
            <a:extLst>
              <a:ext uri="{FF2B5EF4-FFF2-40B4-BE49-F238E27FC236}">
                <a16:creationId xmlns:a16="http://schemas.microsoft.com/office/drawing/2014/main" id="{C05CECF0-85BD-2EEC-6B07-EF25818381E4}"/>
              </a:ext>
            </a:extLst>
          </p:cNvPr>
          <p:cNvPicPr>
            <a:picLocks noChangeAspect="1"/>
          </p:cNvPicPr>
          <p:nvPr/>
        </p:nvPicPr>
        <p:blipFill>
          <a:blip r:embed="rId4"/>
          <a:stretch>
            <a:fillRect/>
          </a:stretch>
        </p:blipFill>
        <p:spPr>
          <a:xfrm>
            <a:off x="688779" y="1762476"/>
            <a:ext cx="1314518" cy="349268"/>
          </a:xfrm>
          <a:prstGeom prst="rect">
            <a:avLst/>
          </a:prstGeom>
        </p:spPr>
      </p:pic>
      <p:pic>
        <p:nvPicPr>
          <p:cNvPr id="12" name="图片 11">
            <a:extLst>
              <a:ext uri="{FF2B5EF4-FFF2-40B4-BE49-F238E27FC236}">
                <a16:creationId xmlns:a16="http://schemas.microsoft.com/office/drawing/2014/main" id="{90CEB97F-34EA-A17A-C402-99121C8C36E2}"/>
              </a:ext>
            </a:extLst>
          </p:cNvPr>
          <p:cNvPicPr>
            <a:picLocks noChangeAspect="1"/>
          </p:cNvPicPr>
          <p:nvPr/>
        </p:nvPicPr>
        <p:blipFill>
          <a:blip r:embed="rId5"/>
          <a:stretch>
            <a:fillRect/>
          </a:stretch>
        </p:blipFill>
        <p:spPr>
          <a:xfrm>
            <a:off x="688779" y="2248774"/>
            <a:ext cx="3460928" cy="304816"/>
          </a:xfrm>
          <a:prstGeom prst="rect">
            <a:avLst/>
          </a:prstGeom>
        </p:spPr>
      </p:pic>
      <p:pic>
        <p:nvPicPr>
          <p:cNvPr id="14" name="图片 13">
            <a:extLst>
              <a:ext uri="{FF2B5EF4-FFF2-40B4-BE49-F238E27FC236}">
                <a16:creationId xmlns:a16="http://schemas.microsoft.com/office/drawing/2014/main" id="{F16E1872-A201-6B3B-7B75-A974B6E6A970}"/>
              </a:ext>
            </a:extLst>
          </p:cNvPr>
          <p:cNvPicPr>
            <a:picLocks noChangeAspect="1"/>
          </p:cNvPicPr>
          <p:nvPr/>
        </p:nvPicPr>
        <p:blipFill>
          <a:blip r:embed="rId6"/>
          <a:stretch>
            <a:fillRect/>
          </a:stretch>
        </p:blipFill>
        <p:spPr>
          <a:xfrm>
            <a:off x="688779" y="2630430"/>
            <a:ext cx="5289822" cy="285765"/>
          </a:xfrm>
          <a:prstGeom prst="rect">
            <a:avLst/>
          </a:prstGeom>
        </p:spPr>
      </p:pic>
      <p:pic>
        <p:nvPicPr>
          <p:cNvPr id="9" name="图片 8">
            <a:extLst>
              <a:ext uri="{FF2B5EF4-FFF2-40B4-BE49-F238E27FC236}">
                <a16:creationId xmlns:a16="http://schemas.microsoft.com/office/drawing/2014/main" id="{DCFBF8F3-46D1-03F0-FC27-2571850384C9}"/>
              </a:ext>
            </a:extLst>
          </p:cNvPr>
          <p:cNvPicPr>
            <a:picLocks noChangeAspect="1"/>
          </p:cNvPicPr>
          <p:nvPr/>
        </p:nvPicPr>
        <p:blipFill>
          <a:blip r:embed="rId7"/>
          <a:stretch>
            <a:fillRect/>
          </a:stretch>
        </p:blipFill>
        <p:spPr>
          <a:xfrm>
            <a:off x="688779" y="3031371"/>
            <a:ext cx="6046117" cy="3787813"/>
          </a:xfrm>
          <a:prstGeom prst="rect">
            <a:avLst/>
          </a:prstGeom>
        </p:spPr>
      </p:pic>
    </p:spTree>
    <p:extLst>
      <p:ext uri="{BB962C8B-B14F-4D97-AF65-F5344CB8AC3E}">
        <p14:creationId xmlns:p14="http://schemas.microsoft.com/office/powerpoint/2010/main" val="2944227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21E006-9C74-0AC3-E8B0-96C8067C4D70}"/>
              </a:ext>
            </a:extLst>
          </p:cNvPr>
          <p:cNvSpPr>
            <a:spLocks noGrp="1"/>
          </p:cNvSpPr>
          <p:nvPr>
            <p:ph type="sldNum" sz="quarter" idx="12"/>
          </p:nvPr>
        </p:nvSpPr>
        <p:spPr/>
        <p:txBody>
          <a:bodyPr/>
          <a:lstStyle/>
          <a:p>
            <a:fld id="{565CE74E-AB26-4998-AD42-012C4C1AD076}" type="slidenum">
              <a:rPr lang="zh-CN" altLang="en-US" smtClean="0"/>
              <a:t>79</a:t>
            </a:fld>
            <a:endParaRPr lang="zh-CN" altLang="en-US"/>
          </a:p>
        </p:txBody>
      </p:sp>
      <p:pic>
        <p:nvPicPr>
          <p:cNvPr id="4" name="图片 3">
            <a:extLst>
              <a:ext uri="{FF2B5EF4-FFF2-40B4-BE49-F238E27FC236}">
                <a16:creationId xmlns:a16="http://schemas.microsoft.com/office/drawing/2014/main" id="{EA5E61C6-8ED9-DBD1-3F43-D3853AC427D3}"/>
              </a:ext>
            </a:extLst>
          </p:cNvPr>
          <p:cNvPicPr>
            <a:picLocks noChangeAspect="1"/>
          </p:cNvPicPr>
          <p:nvPr/>
        </p:nvPicPr>
        <p:blipFill>
          <a:blip r:embed="rId2"/>
          <a:stretch>
            <a:fillRect/>
          </a:stretch>
        </p:blipFill>
        <p:spPr>
          <a:xfrm>
            <a:off x="1578930" y="385044"/>
            <a:ext cx="7810901" cy="4610337"/>
          </a:xfrm>
          <a:prstGeom prst="rect">
            <a:avLst/>
          </a:prstGeom>
        </p:spPr>
      </p:pic>
      <p:sp>
        <p:nvSpPr>
          <p:cNvPr id="5" name="矩形 4">
            <a:extLst>
              <a:ext uri="{FF2B5EF4-FFF2-40B4-BE49-F238E27FC236}">
                <a16:creationId xmlns:a16="http://schemas.microsoft.com/office/drawing/2014/main" id="{A0DBC657-3E25-C1AA-67C6-69B65E1BA9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9BF0F8E7-5846-9C86-AE66-7D336FE9E88B}"/>
              </a:ext>
            </a:extLst>
          </p:cNvPr>
          <p:cNvPicPr>
            <a:picLocks noChangeAspect="1"/>
          </p:cNvPicPr>
          <p:nvPr/>
        </p:nvPicPr>
        <p:blipFill>
          <a:blip r:embed="rId3"/>
          <a:stretch>
            <a:fillRect/>
          </a:stretch>
        </p:blipFill>
        <p:spPr>
          <a:xfrm>
            <a:off x="11265327" y="-2"/>
            <a:ext cx="926672" cy="92667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4D717893-051D-2A45-0FF2-806081B15983}"/>
                  </a:ext>
                </a:extLst>
              </p14:cNvPr>
              <p14:cNvContentPartPr/>
              <p14:nvPr/>
            </p14:nvContentPartPr>
            <p14:xfrm>
              <a:off x="5292134" y="320414"/>
              <a:ext cx="2138760" cy="3094920"/>
            </p14:xfrm>
          </p:contentPart>
        </mc:Choice>
        <mc:Fallback xmlns="">
          <p:pic>
            <p:nvPicPr>
              <p:cNvPr id="11" name="墨迹 10">
                <a:extLst>
                  <a:ext uri="{FF2B5EF4-FFF2-40B4-BE49-F238E27FC236}">
                    <a16:creationId xmlns:a16="http://schemas.microsoft.com/office/drawing/2014/main" id="{4D717893-051D-2A45-0FF2-806081B15983}"/>
                  </a:ext>
                </a:extLst>
              </p:cNvPr>
              <p:cNvPicPr/>
              <p:nvPr/>
            </p:nvPicPr>
            <p:blipFill>
              <a:blip r:embed="rId5"/>
              <a:stretch>
                <a:fillRect/>
              </a:stretch>
            </p:blipFill>
            <p:spPr>
              <a:xfrm>
                <a:off x="5283134" y="311774"/>
                <a:ext cx="2156400" cy="311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78C2021B-DB72-15D9-3A5F-B872D126AA38}"/>
                  </a:ext>
                </a:extLst>
              </p14:cNvPr>
              <p14:cNvContentPartPr/>
              <p14:nvPr/>
            </p14:nvContentPartPr>
            <p14:xfrm>
              <a:off x="6630614" y="4250174"/>
              <a:ext cx="2488680" cy="49320"/>
            </p14:xfrm>
          </p:contentPart>
        </mc:Choice>
        <mc:Fallback xmlns="">
          <p:pic>
            <p:nvPicPr>
              <p:cNvPr id="12" name="墨迹 11">
                <a:extLst>
                  <a:ext uri="{FF2B5EF4-FFF2-40B4-BE49-F238E27FC236}">
                    <a16:creationId xmlns:a16="http://schemas.microsoft.com/office/drawing/2014/main" id="{78C2021B-DB72-15D9-3A5F-B872D126AA38}"/>
                  </a:ext>
                </a:extLst>
              </p:cNvPr>
              <p:cNvPicPr/>
              <p:nvPr/>
            </p:nvPicPr>
            <p:blipFill>
              <a:blip r:embed="rId7"/>
              <a:stretch>
                <a:fillRect/>
              </a:stretch>
            </p:blipFill>
            <p:spPr>
              <a:xfrm>
                <a:off x="6621974" y="4241534"/>
                <a:ext cx="25063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18443E3B-BCED-6DD2-485D-46ABE419C05F}"/>
                  </a:ext>
                </a:extLst>
              </p14:cNvPr>
              <p14:cNvContentPartPr/>
              <p14:nvPr/>
            </p14:nvContentPartPr>
            <p14:xfrm>
              <a:off x="1798334" y="4474094"/>
              <a:ext cx="5589720" cy="74160"/>
            </p14:xfrm>
          </p:contentPart>
        </mc:Choice>
        <mc:Fallback xmlns="">
          <p:pic>
            <p:nvPicPr>
              <p:cNvPr id="13" name="墨迹 12">
                <a:extLst>
                  <a:ext uri="{FF2B5EF4-FFF2-40B4-BE49-F238E27FC236}">
                    <a16:creationId xmlns:a16="http://schemas.microsoft.com/office/drawing/2014/main" id="{18443E3B-BCED-6DD2-485D-46ABE419C05F}"/>
                  </a:ext>
                </a:extLst>
              </p:cNvPr>
              <p:cNvPicPr/>
              <p:nvPr/>
            </p:nvPicPr>
            <p:blipFill>
              <a:blip r:embed="rId9"/>
              <a:stretch>
                <a:fillRect/>
              </a:stretch>
            </p:blipFill>
            <p:spPr>
              <a:xfrm>
                <a:off x="1789334" y="4465454"/>
                <a:ext cx="5607360" cy="91800"/>
              </a:xfrm>
              <a:prstGeom prst="rect">
                <a:avLst/>
              </a:prstGeom>
            </p:spPr>
          </p:pic>
        </mc:Fallback>
      </mc:AlternateContent>
    </p:spTree>
    <p:extLst>
      <p:ext uri="{BB962C8B-B14F-4D97-AF65-F5344CB8AC3E}">
        <p14:creationId xmlns:p14="http://schemas.microsoft.com/office/powerpoint/2010/main" val="342304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9E7505-A164-6D7F-6FB3-067DFEB5FC5F}"/>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矩形 4">
            <a:extLst>
              <a:ext uri="{FF2B5EF4-FFF2-40B4-BE49-F238E27FC236}">
                <a16:creationId xmlns:a16="http://schemas.microsoft.com/office/drawing/2014/main" id="{9A38593A-B404-83C8-381A-0D1361BB630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B7B1572B-1D76-58F3-4FA4-FCDDDF68A09A}"/>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16" name="图片 15">
            <a:extLst>
              <a:ext uri="{FF2B5EF4-FFF2-40B4-BE49-F238E27FC236}">
                <a16:creationId xmlns:a16="http://schemas.microsoft.com/office/drawing/2014/main" id="{AA1D04D8-93CA-04AC-E3E9-F7359E8E5BCE}"/>
              </a:ext>
            </a:extLst>
          </p:cNvPr>
          <p:cNvPicPr>
            <a:picLocks noChangeAspect="1"/>
          </p:cNvPicPr>
          <p:nvPr/>
        </p:nvPicPr>
        <p:blipFill>
          <a:blip r:embed="rId3"/>
          <a:stretch>
            <a:fillRect/>
          </a:stretch>
        </p:blipFill>
        <p:spPr>
          <a:xfrm>
            <a:off x="622518" y="512839"/>
            <a:ext cx="4532171" cy="5843511"/>
          </a:xfrm>
          <a:prstGeom prst="rect">
            <a:avLst/>
          </a:prstGeom>
        </p:spPr>
      </p:pic>
      <p:sp>
        <p:nvSpPr>
          <p:cNvPr id="18" name="文本框 17">
            <a:extLst>
              <a:ext uri="{FF2B5EF4-FFF2-40B4-BE49-F238E27FC236}">
                <a16:creationId xmlns:a16="http://schemas.microsoft.com/office/drawing/2014/main" id="{7FF73262-35CD-7F86-E49C-CA26CEA96822}"/>
              </a:ext>
            </a:extLst>
          </p:cNvPr>
          <p:cNvSpPr txBox="1"/>
          <p:nvPr/>
        </p:nvSpPr>
        <p:spPr>
          <a:xfrm>
            <a:off x="6096000" y="676461"/>
            <a:ext cx="5009110" cy="278473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dirty="0"/>
              <a:t>前</a:t>
            </a:r>
            <a:r>
              <a:rPr lang="en-US" altLang="zh-CN" dirty="0"/>
              <a:t>15K</a:t>
            </a:r>
            <a:r>
              <a:rPr lang="zh-CN" altLang="en-US" dirty="0"/>
              <a:t>次迭代所有参数均未进行</a:t>
            </a:r>
            <a:r>
              <a:rPr lang="en-US" altLang="zh-CN" dirty="0"/>
              <a:t>Quantization</a:t>
            </a:r>
            <a:r>
              <a:rPr lang="zh-CN" altLang="en-US" dirty="0"/>
              <a:t>，后的</a:t>
            </a:r>
            <a:r>
              <a:rPr lang="en-US" altLang="zh-CN" dirty="0"/>
              <a:t>15K</a:t>
            </a:r>
            <a:r>
              <a:rPr lang="zh-CN" altLang="en-US" dirty="0"/>
              <a:t>迭代使用</a:t>
            </a:r>
            <a:r>
              <a:rPr lang="en-US" altLang="zh-CN" dirty="0"/>
              <a:t>K-means</a:t>
            </a:r>
            <a:r>
              <a:rPr lang="zh-CN" altLang="en-US" dirty="0"/>
              <a:t>对</a:t>
            </a:r>
            <a:r>
              <a:rPr lang="en-US" altLang="zh-CN" dirty="0"/>
              <a:t>covariance</a:t>
            </a:r>
            <a:r>
              <a:rPr lang="zh-CN" altLang="en-US" dirty="0"/>
              <a:t>（</a:t>
            </a:r>
            <a:r>
              <a:rPr lang="en-US" altLang="zh-CN" dirty="0"/>
              <a:t>scale</a:t>
            </a:r>
            <a:r>
              <a:rPr lang="zh-CN" altLang="en-US" dirty="0"/>
              <a:t>、</a:t>
            </a:r>
            <a:r>
              <a:rPr lang="en-US" altLang="zh-CN" dirty="0"/>
              <a:t>rotation</a:t>
            </a:r>
            <a:r>
              <a:rPr lang="zh-CN" altLang="en-US" dirty="0"/>
              <a:t>）和</a:t>
            </a:r>
            <a:r>
              <a:rPr lang="en-US" altLang="zh-CN" dirty="0"/>
              <a:t>color</a:t>
            </a:r>
            <a:r>
              <a:rPr lang="zh-CN" altLang="en-US" dirty="0"/>
              <a:t>进行</a:t>
            </a:r>
            <a:r>
              <a:rPr lang="en-US" altLang="zh-CN" dirty="0"/>
              <a:t>Quantization</a:t>
            </a:r>
            <a:r>
              <a:rPr lang="zh-CN" altLang="en-US" dirty="0"/>
              <a:t>。</a:t>
            </a:r>
            <a:endParaRPr lang="en-US" altLang="zh-CN" dirty="0"/>
          </a:p>
          <a:p>
            <a:pPr marL="285750" indent="-285750">
              <a:lnSpc>
                <a:spcPct val="200000"/>
              </a:lnSpc>
              <a:buFont typeface="Wingdings" panose="05000000000000000000" pitchFamily="2" charset="2"/>
              <a:buChar char="Ø"/>
            </a:pPr>
            <a:r>
              <a:rPr lang="en-US" altLang="zh-CN" dirty="0"/>
              <a:t>Covariance</a:t>
            </a:r>
            <a:r>
              <a:rPr lang="zh-CN" altLang="en-US" dirty="0"/>
              <a:t>在</a:t>
            </a:r>
            <a:r>
              <a:rPr lang="en-US" altLang="zh-CN" dirty="0"/>
              <a:t>exp</a:t>
            </a:r>
            <a:r>
              <a:rPr lang="zh-CN" altLang="en-US" dirty="0"/>
              <a:t>前，</a:t>
            </a:r>
            <a:r>
              <a:rPr lang="en-US" altLang="zh-CN" dirty="0"/>
              <a:t>color</a:t>
            </a:r>
            <a:r>
              <a:rPr lang="zh-CN" altLang="en-US" dirty="0"/>
              <a:t>在归一化前进行</a:t>
            </a:r>
            <a:r>
              <a:rPr lang="en-US" altLang="zh-CN" dirty="0"/>
              <a:t>quantization</a:t>
            </a:r>
            <a:endParaRPr lang="zh-CN" altLang="en-US" dirty="0"/>
          </a:p>
        </p:txBody>
      </p:sp>
    </p:spTree>
    <p:extLst>
      <p:ext uri="{BB962C8B-B14F-4D97-AF65-F5344CB8AC3E}">
        <p14:creationId xmlns:p14="http://schemas.microsoft.com/office/powerpoint/2010/main" val="3938638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3866BF-C518-14DE-54F7-40AB7A343245}"/>
              </a:ext>
            </a:extLst>
          </p:cNvPr>
          <p:cNvSpPr>
            <a:spLocks noGrp="1"/>
          </p:cNvSpPr>
          <p:nvPr>
            <p:ph type="sldNum" sz="quarter" idx="12"/>
          </p:nvPr>
        </p:nvSpPr>
        <p:spPr/>
        <p:txBody>
          <a:bodyPr/>
          <a:lstStyle/>
          <a:p>
            <a:fld id="{565CE74E-AB26-4998-AD42-012C4C1AD076}" type="slidenum">
              <a:rPr lang="zh-CN" altLang="en-US" smtClean="0"/>
              <a:t>80</a:t>
            </a:fld>
            <a:endParaRPr lang="zh-CN" altLang="en-US"/>
          </a:p>
        </p:txBody>
      </p:sp>
      <p:sp>
        <p:nvSpPr>
          <p:cNvPr id="5" name="矩形 4">
            <a:extLst>
              <a:ext uri="{FF2B5EF4-FFF2-40B4-BE49-F238E27FC236}">
                <a16:creationId xmlns:a16="http://schemas.microsoft.com/office/drawing/2014/main" id="{008C3CAC-9054-FA6C-E91A-E276CD0E6D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BEB67E1-4E6D-BADC-854C-1F9458F4BCB8}"/>
              </a:ext>
            </a:extLst>
          </p:cNvPr>
          <p:cNvPicPr>
            <a:picLocks noChangeAspect="1"/>
          </p:cNvPicPr>
          <p:nvPr/>
        </p:nvPicPr>
        <p:blipFill>
          <a:blip r:embed="rId2"/>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543F4A0F-B15E-D865-BF61-A54169295258}"/>
              </a:ext>
            </a:extLst>
          </p:cNvPr>
          <p:cNvPicPr>
            <a:picLocks noChangeAspect="1"/>
          </p:cNvPicPr>
          <p:nvPr/>
        </p:nvPicPr>
        <p:blipFill>
          <a:blip r:embed="rId3"/>
          <a:stretch>
            <a:fillRect/>
          </a:stretch>
        </p:blipFill>
        <p:spPr>
          <a:xfrm>
            <a:off x="5302913" y="-2"/>
            <a:ext cx="4186258" cy="3901827"/>
          </a:xfrm>
          <a:prstGeom prst="rect">
            <a:avLst/>
          </a:prstGeom>
        </p:spPr>
      </p:pic>
      <p:pic>
        <p:nvPicPr>
          <p:cNvPr id="12" name="图片 11">
            <a:extLst>
              <a:ext uri="{FF2B5EF4-FFF2-40B4-BE49-F238E27FC236}">
                <a16:creationId xmlns:a16="http://schemas.microsoft.com/office/drawing/2014/main" id="{FAAAFB78-2F4F-CD4C-47C5-03A426F3B216}"/>
              </a:ext>
            </a:extLst>
          </p:cNvPr>
          <p:cNvPicPr>
            <a:picLocks noChangeAspect="1"/>
          </p:cNvPicPr>
          <p:nvPr/>
        </p:nvPicPr>
        <p:blipFill>
          <a:blip r:embed="rId4"/>
          <a:stretch>
            <a:fillRect/>
          </a:stretch>
        </p:blipFill>
        <p:spPr>
          <a:xfrm>
            <a:off x="594296" y="447837"/>
            <a:ext cx="3876088" cy="3536767"/>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墨迹 18">
                <a:extLst>
                  <a:ext uri="{FF2B5EF4-FFF2-40B4-BE49-F238E27FC236}">
                    <a16:creationId xmlns:a16="http://schemas.microsoft.com/office/drawing/2014/main" id="{85FFA2E9-7ACE-4EBC-F2F4-10649CB9EE6B}"/>
                  </a:ext>
                </a:extLst>
              </p14:cNvPr>
              <p14:cNvContentPartPr/>
              <p14:nvPr/>
            </p14:nvContentPartPr>
            <p14:xfrm>
              <a:off x="3996494" y="2313014"/>
              <a:ext cx="339120" cy="360"/>
            </p14:xfrm>
          </p:contentPart>
        </mc:Choice>
        <mc:Fallback xmlns="">
          <p:pic>
            <p:nvPicPr>
              <p:cNvPr id="19" name="墨迹 18">
                <a:extLst>
                  <a:ext uri="{FF2B5EF4-FFF2-40B4-BE49-F238E27FC236}">
                    <a16:creationId xmlns:a16="http://schemas.microsoft.com/office/drawing/2014/main" id="{85FFA2E9-7ACE-4EBC-F2F4-10649CB9EE6B}"/>
                  </a:ext>
                </a:extLst>
              </p:cNvPr>
              <p:cNvPicPr/>
              <p:nvPr/>
            </p:nvPicPr>
            <p:blipFill>
              <a:blip r:embed="rId6"/>
              <a:stretch>
                <a:fillRect/>
              </a:stretch>
            </p:blipFill>
            <p:spPr>
              <a:xfrm>
                <a:off x="3990374" y="2306894"/>
                <a:ext cx="351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02A00B4B-1FF7-DDAA-2765-A9FE738E7B0F}"/>
                  </a:ext>
                </a:extLst>
              </p14:cNvPr>
              <p14:cNvContentPartPr/>
              <p14:nvPr/>
            </p14:nvContentPartPr>
            <p14:xfrm>
              <a:off x="774854" y="2518574"/>
              <a:ext cx="333720" cy="360"/>
            </p14:xfrm>
          </p:contentPart>
        </mc:Choice>
        <mc:Fallback xmlns="">
          <p:pic>
            <p:nvPicPr>
              <p:cNvPr id="20" name="墨迹 19">
                <a:extLst>
                  <a:ext uri="{FF2B5EF4-FFF2-40B4-BE49-F238E27FC236}">
                    <a16:creationId xmlns:a16="http://schemas.microsoft.com/office/drawing/2014/main" id="{02A00B4B-1FF7-DDAA-2765-A9FE738E7B0F}"/>
                  </a:ext>
                </a:extLst>
              </p:cNvPr>
              <p:cNvPicPr/>
              <p:nvPr/>
            </p:nvPicPr>
            <p:blipFill>
              <a:blip r:embed="rId8"/>
              <a:stretch>
                <a:fillRect/>
              </a:stretch>
            </p:blipFill>
            <p:spPr>
              <a:xfrm>
                <a:off x="768734" y="2512454"/>
                <a:ext cx="3459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墨迹 26">
                <a:extLst>
                  <a:ext uri="{FF2B5EF4-FFF2-40B4-BE49-F238E27FC236}">
                    <a16:creationId xmlns:a16="http://schemas.microsoft.com/office/drawing/2014/main" id="{BE1C3E3D-157F-5597-9DB6-7AFE2A566F83}"/>
                  </a:ext>
                </a:extLst>
              </p14:cNvPr>
              <p14:cNvContentPartPr/>
              <p14:nvPr/>
            </p14:nvContentPartPr>
            <p14:xfrm>
              <a:off x="3540366" y="2316026"/>
              <a:ext cx="457200" cy="7200"/>
            </p14:xfrm>
          </p:contentPart>
        </mc:Choice>
        <mc:Fallback xmlns="">
          <p:pic>
            <p:nvPicPr>
              <p:cNvPr id="27" name="墨迹 26">
                <a:extLst>
                  <a:ext uri="{FF2B5EF4-FFF2-40B4-BE49-F238E27FC236}">
                    <a16:creationId xmlns:a16="http://schemas.microsoft.com/office/drawing/2014/main" id="{BE1C3E3D-157F-5597-9DB6-7AFE2A566F83}"/>
                  </a:ext>
                </a:extLst>
              </p:cNvPr>
              <p:cNvPicPr/>
              <p:nvPr/>
            </p:nvPicPr>
            <p:blipFill>
              <a:blip r:embed="rId10"/>
              <a:stretch>
                <a:fillRect/>
              </a:stretch>
            </p:blipFill>
            <p:spPr>
              <a:xfrm>
                <a:off x="3534246" y="2309906"/>
                <a:ext cx="469440" cy="19440"/>
              </a:xfrm>
              <a:prstGeom prst="rect">
                <a:avLst/>
              </a:prstGeom>
            </p:spPr>
          </p:pic>
        </mc:Fallback>
      </mc:AlternateContent>
      <p:grpSp>
        <p:nvGrpSpPr>
          <p:cNvPr id="36" name="组合 35">
            <a:extLst>
              <a:ext uri="{FF2B5EF4-FFF2-40B4-BE49-F238E27FC236}">
                <a16:creationId xmlns:a16="http://schemas.microsoft.com/office/drawing/2014/main" id="{C985F6AA-8DA8-94C0-E464-0A6A86145E0D}"/>
              </a:ext>
            </a:extLst>
          </p:cNvPr>
          <p:cNvGrpSpPr/>
          <p:nvPr/>
        </p:nvGrpSpPr>
        <p:grpSpPr>
          <a:xfrm>
            <a:off x="1037646" y="2600786"/>
            <a:ext cx="712440" cy="1469880"/>
            <a:chOff x="1037646" y="2600786"/>
            <a:chExt cx="712440" cy="1469880"/>
          </a:xfrm>
        </p:grpSpPr>
        <mc:AlternateContent xmlns:mc="http://schemas.openxmlformats.org/markup-compatibility/2006" xmlns:p14="http://schemas.microsoft.com/office/powerpoint/2010/main">
          <mc:Choice Requires="p14">
            <p:contentPart p14:bwMode="auto" r:id="rId11">
              <p14:nvContentPartPr>
                <p14:cNvPr id="34" name="墨迹 33">
                  <a:extLst>
                    <a:ext uri="{FF2B5EF4-FFF2-40B4-BE49-F238E27FC236}">
                      <a16:creationId xmlns:a16="http://schemas.microsoft.com/office/drawing/2014/main" id="{08D5F992-3F7B-DBCE-773A-A49FEAEC8EE1}"/>
                    </a:ext>
                  </a:extLst>
                </p14:cNvPr>
                <p14:cNvContentPartPr/>
                <p14:nvPr/>
              </p14:nvContentPartPr>
              <p14:xfrm>
                <a:off x="1037646" y="2600786"/>
                <a:ext cx="659160" cy="1314000"/>
              </p14:xfrm>
            </p:contentPart>
          </mc:Choice>
          <mc:Fallback xmlns="">
            <p:pic>
              <p:nvPicPr>
                <p:cNvPr id="34" name="墨迹 33">
                  <a:extLst>
                    <a:ext uri="{FF2B5EF4-FFF2-40B4-BE49-F238E27FC236}">
                      <a16:creationId xmlns:a16="http://schemas.microsoft.com/office/drawing/2014/main" id="{08D5F992-3F7B-DBCE-773A-A49FEAEC8EE1}"/>
                    </a:ext>
                  </a:extLst>
                </p:cNvPr>
                <p:cNvPicPr/>
                <p:nvPr/>
              </p:nvPicPr>
              <p:blipFill>
                <a:blip r:embed="rId12"/>
                <a:stretch>
                  <a:fillRect/>
                </a:stretch>
              </p:blipFill>
              <p:spPr>
                <a:xfrm>
                  <a:off x="1031526" y="2594666"/>
                  <a:ext cx="671400" cy="132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墨迹 34">
                  <a:extLst>
                    <a:ext uri="{FF2B5EF4-FFF2-40B4-BE49-F238E27FC236}">
                      <a16:creationId xmlns:a16="http://schemas.microsoft.com/office/drawing/2014/main" id="{DF7B6C8F-6471-33A9-BD1D-BC626BE5D5AB}"/>
                    </a:ext>
                  </a:extLst>
                </p14:cNvPr>
                <p14:cNvContentPartPr/>
                <p14:nvPr/>
              </p14:nvContentPartPr>
              <p14:xfrm>
                <a:off x="1482246" y="3879506"/>
                <a:ext cx="267840" cy="191160"/>
              </p14:xfrm>
            </p:contentPart>
          </mc:Choice>
          <mc:Fallback xmlns="">
            <p:pic>
              <p:nvPicPr>
                <p:cNvPr id="35" name="墨迹 34">
                  <a:extLst>
                    <a:ext uri="{FF2B5EF4-FFF2-40B4-BE49-F238E27FC236}">
                      <a16:creationId xmlns:a16="http://schemas.microsoft.com/office/drawing/2014/main" id="{DF7B6C8F-6471-33A9-BD1D-BC626BE5D5AB}"/>
                    </a:ext>
                  </a:extLst>
                </p:cNvPr>
                <p:cNvPicPr/>
                <p:nvPr/>
              </p:nvPicPr>
              <p:blipFill>
                <a:blip r:embed="rId14"/>
                <a:stretch>
                  <a:fillRect/>
                </a:stretch>
              </p:blipFill>
              <p:spPr>
                <a:xfrm>
                  <a:off x="1476126" y="3873386"/>
                  <a:ext cx="280080" cy="203400"/>
                </a:xfrm>
                <a:prstGeom prst="rect">
                  <a:avLst/>
                </a:prstGeom>
              </p:spPr>
            </p:pic>
          </mc:Fallback>
        </mc:AlternateContent>
      </p:grpSp>
      <p:pic>
        <p:nvPicPr>
          <p:cNvPr id="38" name="图片 37">
            <a:extLst>
              <a:ext uri="{FF2B5EF4-FFF2-40B4-BE49-F238E27FC236}">
                <a16:creationId xmlns:a16="http://schemas.microsoft.com/office/drawing/2014/main" id="{BBD61600-2BC4-6FEE-7FBA-774F0FCB2787}"/>
              </a:ext>
            </a:extLst>
          </p:cNvPr>
          <p:cNvPicPr>
            <a:picLocks noChangeAspect="1"/>
          </p:cNvPicPr>
          <p:nvPr/>
        </p:nvPicPr>
        <p:blipFill>
          <a:blip r:embed="rId15"/>
          <a:stretch>
            <a:fillRect/>
          </a:stretch>
        </p:blipFill>
        <p:spPr>
          <a:xfrm>
            <a:off x="2223506" y="4191415"/>
            <a:ext cx="5658134" cy="2530060"/>
          </a:xfrm>
          <a:prstGeom prst="rect">
            <a:avLst/>
          </a:prstGeom>
        </p:spPr>
      </p:pic>
      <p:sp>
        <p:nvSpPr>
          <p:cNvPr id="39" name="文本框 38">
            <a:extLst>
              <a:ext uri="{FF2B5EF4-FFF2-40B4-BE49-F238E27FC236}">
                <a16:creationId xmlns:a16="http://schemas.microsoft.com/office/drawing/2014/main" id="{4A8AB6CA-D44A-A866-C41C-ADF15A33E832}"/>
              </a:ext>
            </a:extLst>
          </p:cNvPr>
          <p:cNvSpPr txBox="1"/>
          <p:nvPr/>
        </p:nvSpPr>
        <p:spPr>
          <a:xfrm>
            <a:off x="454863" y="177109"/>
            <a:ext cx="1240560" cy="369332"/>
          </a:xfrm>
          <a:prstGeom prst="rect">
            <a:avLst/>
          </a:prstGeom>
          <a:noFill/>
        </p:spPr>
        <p:txBody>
          <a:bodyPr wrap="square" rtlCol="0">
            <a:spAutoFit/>
          </a:bodyPr>
          <a:lstStyle/>
          <a:p>
            <a:r>
              <a:rPr lang="zh-CN" altLang="en-US" dirty="0"/>
              <a:t>回归正题</a:t>
            </a:r>
          </a:p>
        </p:txBody>
      </p:sp>
      <mc:AlternateContent xmlns:mc="http://schemas.openxmlformats.org/markup-compatibility/2006" xmlns:p14="http://schemas.microsoft.com/office/powerpoint/2010/main">
        <mc:Choice Requires="p14">
          <p:contentPart p14:bwMode="auto" r:id="rId16">
            <p14:nvContentPartPr>
              <p14:cNvPr id="42" name="墨迹 41">
                <a:extLst>
                  <a:ext uri="{FF2B5EF4-FFF2-40B4-BE49-F238E27FC236}">
                    <a16:creationId xmlns:a16="http://schemas.microsoft.com/office/drawing/2014/main" id="{8EE52797-EF88-ACBB-4284-A4EECA5B9E49}"/>
                  </a:ext>
                </a:extLst>
              </p14:cNvPr>
              <p14:cNvContentPartPr/>
              <p14:nvPr/>
            </p14:nvContentPartPr>
            <p14:xfrm>
              <a:off x="2196854" y="4768574"/>
              <a:ext cx="2691360" cy="1046160"/>
            </p14:xfrm>
          </p:contentPart>
        </mc:Choice>
        <mc:Fallback xmlns="">
          <p:pic>
            <p:nvPicPr>
              <p:cNvPr id="42" name="墨迹 41">
                <a:extLst>
                  <a:ext uri="{FF2B5EF4-FFF2-40B4-BE49-F238E27FC236}">
                    <a16:creationId xmlns:a16="http://schemas.microsoft.com/office/drawing/2014/main" id="{8EE52797-EF88-ACBB-4284-A4EECA5B9E49}"/>
                  </a:ext>
                </a:extLst>
              </p:cNvPr>
              <p:cNvPicPr/>
              <p:nvPr/>
            </p:nvPicPr>
            <p:blipFill>
              <a:blip r:embed="rId17"/>
              <a:stretch>
                <a:fillRect/>
              </a:stretch>
            </p:blipFill>
            <p:spPr>
              <a:xfrm>
                <a:off x="2190734" y="4762454"/>
                <a:ext cx="2703600" cy="1058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墨迹 2">
                <a:extLst>
                  <a:ext uri="{FF2B5EF4-FFF2-40B4-BE49-F238E27FC236}">
                    <a16:creationId xmlns:a16="http://schemas.microsoft.com/office/drawing/2014/main" id="{75D0B683-2CE0-7D8D-B6ED-8AFB320FD66C}"/>
                  </a:ext>
                </a:extLst>
              </p14:cNvPr>
              <p14:cNvContentPartPr/>
              <p14:nvPr/>
            </p14:nvContentPartPr>
            <p14:xfrm>
              <a:off x="918134" y="2244974"/>
              <a:ext cx="697320" cy="371520"/>
            </p14:xfrm>
          </p:contentPart>
        </mc:Choice>
        <mc:Fallback>
          <p:pic>
            <p:nvPicPr>
              <p:cNvPr id="3" name="墨迹 2">
                <a:extLst>
                  <a:ext uri="{FF2B5EF4-FFF2-40B4-BE49-F238E27FC236}">
                    <a16:creationId xmlns:a16="http://schemas.microsoft.com/office/drawing/2014/main" id="{75D0B683-2CE0-7D8D-B6ED-8AFB320FD66C}"/>
                  </a:ext>
                </a:extLst>
              </p:cNvPr>
              <p:cNvPicPr/>
              <p:nvPr/>
            </p:nvPicPr>
            <p:blipFill>
              <a:blip r:embed="rId19"/>
              <a:stretch>
                <a:fillRect/>
              </a:stretch>
            </p:blipFill>
            <p:spPr>
              <a:xfrm>
                <a:off x="912014" y="2238854"/>
                <a:ext cx="709560" cy="383760"/>
              </a:xfrm>
              <a:prstGeom prst="rect">
                <a:avLst/>
              </a:prstGeom>
            </p:spPr>
          </p:pic>
        </mc:Fallback>
      </mc:AlternateContent>
    </p:spTree>
    <p:extLst>
      <p:ext uri="{BB962C8B-B14F-4D97-AF65-F5344CB8AC3E}">
        <p14:creationId xmlns:p14="http://schemas.microsoft.com/office/powerpoint/2010/main" val="675105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A5E7B6-54B7-536D-8938-4070B35ABB3B}"/>
              </a:ext>
            </a:extLst>
          </p:cNvPr>
          <p:cNvSpPr>
            <a:spLocks noGrp="1"/>
          </p:cNvSpPr>
          <p:nvPr>
            <p:ph type="sldNum" sz="quarter" idx="12"/>
          </p:nvPr>
        </p:nvSpPr>
        <p:spPr>
          <a:xfrm>
            <a:off x="8592065" y="6366570"/>
            <a:ext cx="2743200" cy="365125"/>
          </a:xfrm>
        </p:spPr>
        <p:txBody>
          <a:bodyPr/>
          <a:lstStyle/>
          <a:p>
            <a:fld id="{565CE74E-AB26-4998-AD42-012C4C1AD076}" type="slidenum">
              <a:rPr lang="zh-CN" altLang="en-US" smtClean="0"/>
              <a:t>81</a:t>
            </a:fld>
            <a:endParaRPr lang="zh-CN" altLang="en-US"/>
          </a:p>
        </p:txBody>
      </p:sp>
      <p:sp>
        <p:nvSpPr>
          <p:cNvPr id="3" name="矩形 2">
            <a:extLst>
              <a:ext uri="{FF2B5EF4-FFF2-40B4-BE49-F238E27FC236}">
                <a16:creationId xmlns:a16="http://schemas.microsoft.com/office/drawing/2014/main" id="{0B3AB780-0D2A-478B-AE1B-5E5A735AC96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DAF87C9C-F29C-8392-3274-2D7A487EA010}"/>
              </a:ext>
            </a:extLst>
          </p:cNvPr>
          <p:cNvSpPr txBox="1"/>
          <p:nvPr/>
        </p:nvSpPr>
        <p:spPr>
          <a:xfrm>
            <a:off x="1030970" y="308867"/>
            <a:ext cx="7368187" cy="2585323"/>
          </a:xfrm>
          <a:prstGeom prst="rect">
            <a:avLst/>
          </a:prstGeom>
          <a:noFill/>
        </p:spPr>
        <p:txBody>
          <a:bodyPr wrap="square">
            <a:spAutoFit/>
          </a:bodyPr>
          <a:lstStyle/>
          <a:p>
            <a:pPr marL="342900" indent="-342900">
              <a:lnSpc>
                <a:spcPct val="200000"/>
              </a:lnSpc>
              <a:buAutoNum type="arabicPeriod"/>
            </a:pPr>
            <a:r>
              <a:rPr lang="zh-CN" altLang="en-US" dirty="0"/>
              <a:t>量化潜在表示</a:t>
            </a:r>
            <a:endParaRPr lang="en-US" altLang="zh-CN" dirty="0"/>
          </a:p>
          <a:p>
            <a:pPr marL="342900" indent="-342900">
              <a:lnSpc>
                <a:spcPct val="200000"/>
              </a:lnSpc>
              <a:buAutoNum type="arabicPeriod"/>
            </a:pPr>
            <a:r>
              <a:rPr lang="zh-CN" altLang="en-US" dirty="0"/>
              <a:t>学习概率模型</a:t>
            </a:r>
            <a:endParaRPr lang="en-US" altLang="zh-CN" dirty="0"/>
          </a:p>
          <a:p>
            <a:pPr marL="342900" indent="-342900">
              <a:lnSpc>
                <a:spcPct val="200000"/>
              </a:lnSpc>
              <a:buAutoNum type="arabicPeriod"/>
            </a:pPr>
            <a:r>
              <a:rPr lang="zh-CN" altLang="en-US" dirty="0"/>
              <a:t>最小化熵 （尽可能减少存储或传输这些表示所需的比特数）</a:t>
            </a:r>
            <a:endParaRPr lang="en-US" altLang="zh-CN" dirty="0"/>
          </a:p>
          <a:p>
            <a:pPr marL="342900" indent="-342900">
              <a:lnSpc>
                <a:spcPct val="200000"/>
              </a:lnSpc>
              <a:buAutoNum type="arabicPeriod"/>
            </a:pPr>
            <a:r>
              <a:rPr lang="zh-CN" altLang="en-US" dirty="0"/>
              <a:t>重建</a:t>
            </a:r>
            <a:endParaRPr lang="en-US" altLang="zh-CN" dirty="0"/>
          </a:p>
          <a:p>
            <a:pPr marL="342900" indent="-342900">
              <a:buAutoNum type="arabicPeriod"/>
            </a:pPr>
            <a:endParaRPr lang="zh-CN" altLang="en-US" dirty="0"/>
          </a:p>
        </p:txBody>
      </p:sp>
      <p:pic>
        <p:nvPicPr>
          <p:cNvPr id="6" name="图片 5">
            <a:extLst>
              <a:ext uri="{FF2B5EF4-FFF2-40B4-BE49-F238E27FC236}">
                <a16:creationId xmlns:a16="http://schemas.microsoft.com/office/drawing/2014/main" id="{FF048CDB-4551-CF1E-F930-F2600FDAD3C5}"/>
              </a:ext>
            </a:extLst>
          </p:cNvPr>
          <p:cNvPicPr>
            <a:picLocks noChangeAspect="1"/>
          </p:cNvPicPr>
          <p:nvPr/>
        </p:nvPicPr>
        <p:blipFill>
          <a:blip r:embed="rId2"/>
          <a:stretch>
            <a:fillRect/>
          </a:stretch>
        </p:blipFill>
        <p:spPr>
          <a:xfrm>
            <a:off x="925582" y="2647355"/>
            <a:ext cx="4188315" cy="3901778"/>
          </a:xfrm>
          <a:prstGeom prst="rect">
            <a:avLst/>
          </a:prstGeom>
        </p:spPr>
      </p:pic>
      <p:pic>
        <p:nvPicPr>
          <p:cNvPr id="8" name="图片 7">
            <a:extLst>
              <a:ext uri="{FF2B5EF4-FFF2-40B4-BE49-F238E27FC236}">
                <a16:creationId xmlns:a16="http://schemas.microsoft.com/office/drawing/2014/main" id="{FD7EA948-4537-3740-B3EE-F866DFAA7E51}"/>
              </a:ext>
            </a:extLst>
          </p:cNvPr>
          <p:cNvPicPr>
            <a:picLocks noChangeAspect="1"/>
          </p:cNvPicPr>
          <p:nvPr/>
        </p:nvPicPr>
        <p:blipFill>
          <a:blip r:embed="rId3"/>
          <a:stretch>
            <a:fillRect/>
          </a:stretch>
        </p:blipFill>
        <p:spPr>
          <a:xfrm>
            <a:off x="5647530" y="5245658"/>
            <a:ext cx="6242660" cy="882800"/>
          </a:xfrm>
          <a:prstGeom prst="rect">
            <a:avLst/>
          </a:prstGeom>
        </p:spPr>
      </p:pic>
      <p:pic>
        <p:nvPicPr>
          <p:cNvPr id="10" name="图片 9">
            <a:extLst>
              <a:ext uri="{FF2B5EF4-FFF2-40B4-BE49-F238E27FC236}">
                <a16:creationId xmlns:a16="http://schemas.microsoft.com/office/drawing/2014/main" id="{E0EBAD55-7AE9-E9B2-2095-F5D323E8D90F}"/>
              </a:ext>
            </a:extLst>
          </p:cNvPr>
          <p:cNvPicPr>
            <a:picLocks noChangeAspect="1"/>
          </p:cNvPicPr>
          <p:nvPr/>
        </p:nvPicPr>
        <p:blipFill>
          <a:blip r:embed="rId4"/>
          <a:stretch>
            <a:fillRect/>
          </a:stretch>
        </p:blipFill>
        <p:spPr>
          <a:xfrm>
            <a:off x="5647530" y="2698622"/>
            <a:ext cx="5205598" cy="756262"/>
          </a:xfrm>
          <a:prstGeom prst="rect">
            <a:avLst/>
          </a:prstGeom>
        </p:spPr>
      </p:pic>
      <p:pic>
        <p:nvPicPr>
          <p:cNvPr id="12" name="图片 11">
            <a:extLst>
              <a:ext uri="{FF2B5EF4-FFF2-40B4-BE49-F238E27FC236}">
                <a16:creationId xmlns:a16="http://schemas.microsoft.com/office/drawing/2014/main" id="{1F90A1F1-0C10-93F4-4045-331EE4C3A43E}"/>
              </a:ext>
            </a:extLst>
          </p:cNvPr>
          <p:cNvPicPr>
            <a:picLocks noChangeAspect="1"/>
          </p:cNvPicPr>
          <p:nvPr/>
        </p:nvPicPr>
        <p:blipFill>
          <a:blip r:embed="rId5"/>
          <a:stretch>
            <a:fillRect/>
          </a:stretch>
        </p:blipFill>
        <p:spPr>
          <a:xfrm>
            <a:off x="5647530" y="3724883"/>
            <a:ext cx="5697639" cy="1365592"/>
          </a:xfrm>
          <a:prstGeom prst="rect">
            <a:avLst/>
          </a:prstGeom>
        </p:spPr>
      </p:pic>
      <p:grpSp>
        <p:nvGrpSpPr>
          <p:cNvPr id="29" name="组合 28">
            <a:extLst>
              <a:ext uri="{FF2B5EF4-FFF2-40B4-BE49-F238E27FC236}">
                <a16:creationId xmlns:a16="http://schemas.microsoft.com/office/drawing/2014/main" id="{B32DA975-16B1-A2DF-56C8-B35515BEC21A}"/>
              </a:ext>
            </a:extLst>
          </p:cNvPr>
          <p:cNvGrpSpPr/>
          <p:nvPr/>
        </p:nvGrpSpPr>
        <p:grpSpPr>
          <a:xfrm>
            <a:off x="2562246" y="2579186"/>
            <a:ext cx="875160" cy="631080"/>
            <a:chOff x="2562246" y="2579186"/>
            <a:chExt cx="875160" cy="631080"/>
          </a:xfrm>
        </p:grpSpPr>
        <mc:AlternateContent xmlns:mc="http://schemas.openxmlformats.org/markup-compatibility/2006" xmlns:p14="http://schemas.microsoft.com/office/powerpoint/2010/main">
          <mc:Choice Requires="p14">
            <p:contentPart p14:bwMode="auto" r:id="rId6">
              <p14:nvContentPartPr>
                <p14:cNvPr id="14" name="墨迹 13">
                  <a:extLst>
                    <a:ext uri="{FF2B5EF4-FFF2-40B4-BE49-F238E27FC236}">
                      <a16:creationId xmlns:a16="http://schemas.microsoft.com/office/drawing/2014/main" id="{78128100-A8AE-94E7-6AE1-3F32184DBF40}"/>
                    </a:ext>
                  </a:extLst>
                </p14:cNvPr>
                <p14:cNvContentPartPr/>
                <p14:nvPr/>
              </p14:nvContentPartPr>
              <p14:xfrm>
                <a:off x="2562246" y="2659466"/>
                <a:ext cx="470880" cy="550800"/>
              </p14:xfrm>
            </p:contentPart>
          </mc:Choice>
          <mc:Fallback xmlns="">
            <p:pic>
              <p:nvPicPr>
                <p:cNvPr id="14" name="墨迹 13">
                  <a:extLst>
                    <a:ext uri="{FF2B5EF4-FFF2-40B4-BE49-F238E27FC236}">
                      <a16:creationId xmlns:a16="http://schemas.microsoft.com/office/drawing/2014/main" id="{78128100-A8AE-94E7-6AE1-3F32184DBF40}"/>
                    </a:ext>
                  </a:extLst>
                </p:cNvPr>
                <p:cNvPicPr/>
                <p:nvPr/>
              </p:nvPicPr>
              <p:blipFill>
                <a:blip r:embed="rId7"/>
                <a:stretch>
                  <a:fillRect/>
                </a:stretch>
              </p:blipFill>
              <p:spPr>
                <a:xfrm>
                  <a:off x="2556126" y="2653346"/>
                  <a:ext cx="48312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A0A488D4-037B-A9D9-484B-116F06169147}"/>
                    </a:ext>
                  </a:extLst>
                </p14:cNvPr>
                <p14:cNvContentPartPr/>
                <p14:nvPr/>
              </p14:nvContentPartPr>
              <p14:xfrm>
                <a:off x="3095046" y="2657666"/>
                <a:ext cx="234360" cy="153720"/>
              </p14:xfrm>
            </p:contentPart>
          </mc:Choice>
          <mc:Fallback xmlns="">
            <p:pic>
              <p:nvPicPr>
                <p:cNvPr id="15" name="墨迹 14">
                  <a:extLst>
                    <a:ext uri="{FF2B5EF4-FFF2-40B4-BE49-F238E27FC236}">
                      <a16:creationId xmlns:a16="http://schemas.microsoft.com/office/drawing/2014/main" id="{A0A488D4-037B-A9D9-484B-116F06169147}"/>
                    </a:ext>
                  </a:extLst>
                </p:cNvPr>
                <p:cNvPicPr/>
                <p:nvPr/>
              </p:nvPicPr>
              <p:blipFill>
                <a:blip r:embed="rId9"/>
                <a:stretch>
                  <a:fillRect/>
                </a:stretch>
              </p:blipFill>
              <p:spPr>
                <a:xfrm>
                  <a:off x="3088926" y="2651546"/>
                  <a:ext cx="246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F952C3F4-E04D-EAE1-185F-06804FDB2DC7}"/>
                    </a:ext>
                  </a:extLst>
                </p14:cNvPr>
                <p14:cNvContentPartPr/>
                <p14:nvPr/>
              </p14:nvContentPartPr>
              <p14:xfrm>
                <a:off x="3299526" y="2579186"/>
                <a:ext cx="137880" cy="186120"/>
              </p14:xfrm>
            </p:contentPart>
          </mc:Choice>
          <mc:Fallback xmlns="">
            <p:pic>
              <p:nvPicPr>
                <p:cNvPr id="16" name="墨迹 15">
                  <a:extLst>
                    <a:ext uri="{FF2B5EF4-FFF2-40B4-BE49-F238E27FC236}">
                      <a16:creationId xmlns:a16="http://schemas.microsoft.com/office/drawing/2014/main" id="{F952C3F4-E04D-EAE1-185F-06804FDB2DC7}"/>
                    </a:ext>
                  </a:extLst>
                </p:cNvPr>
                <p:cNvPicPr/>
                <p:nvPr/>
              </p:nvPicPr>
              <p:blipFill>
                <a:blip r:embed="rId11"/>
                <a:stretch>
                  <a:fillRect/>
                </a:stretch>
              </p:blipFill>
              <p:spPr>
                <a:xfrm>
                  <a:off x="3293406" y="2573066"/>
                  <a:ext cx="150120" cy="198360"/>
                </a:xfrm>
                <a:prstGeom prst="rect">
                  <a:avLst/>
                </a:prstGeom>
              </p:spPr>
            </p:pic>
          </mc:Fallback>
        </mc:AlternateContent>
      </p:grpSp>
      <p:sp>
        <p:nvSpPr>
          <p:cNvPr id="30" name="文本框 29">
            <a:extLst>
              <a:ext uri="{FF2B5EF4-FFF2-40B4-BE49-F238E27FC236}">
                <a16:creationId xmlns:a16="http://schemas.microsoft.com/office/drawing/2014/main" id="{E11D79DD-0C45-36FC-F67A-7B9CD8B89C3B}"/>
              </a:ext>
            </a:extLst>
          </p:cNvPr>
          <p:cNvSpPr txBox="1"/>
          <p:nvPr/>
        </p:nvSpPr>
        <p:spPr>
          <a:xfrm>
            <a:off x="3533886" y="2302914"/>
            <a:ext cx="895865" cy="338554"/>
          </a:xfrm>
          <a:prstGeom prst="rect">
            <a:avLst/>
          </a:prstGeom>
          <a:noFill/>
        </p:spPr>
        <p:txBody>
          <a:bodyPr wrap="square" rtlCol="0">
            <a:spAutoFit/>
          </a:bodyPr>
          <a:lstStyle/>
          <a:p>
            <a:r>
              <a:rPr lang="zh-CN" altLang="en-US" sz="1600" dirty="0"/>
              <a:t>超参</a:t>
            </a:r>
          </a:p>
        </p:txBody>
      </p:sp>
    </p:spTree>
    <p:extLst>
      <p:ext uri="{BB962C8B-B14F-4D97-AF65-F5344CB8AC3E}">
        <p14:creationId xmlns:p14="http://schemas.microsoft.com/office/powerpoint/2010/main" val="410376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A1ED80-5B62-A61A-EB7C-C25FAE785F6E}"/>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82DE78F8-84F6-E0FD-0427-3B4280AC376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47E3E1A0-062B-024E-8B09-920325DD4B12}"/>
              </a:ext>
            </a:extLst>
          </p:cNvPr>
          <p:cNvPicPr>
            <a:picLocks noChangeAspect="1"/>
          </p:cNvPicPr>
          <p:nvPr/>
        </p:nvPicPr>
        <p:blipFill>
          <a:blip r:embed="rId2"/>
          <a:stretch>
            <a:fillRect/>
          </a:stretch>
        </p:blipFill>
        <p:spPr>
          <a:xfrm>
            <a:off x="774595" y="739531"/>
            <a:ext cx="3040033" cy="2766678"/>
          </a:xfrm>
          <a:prstGeom prst="rect">
            <a:avLst/>
          </a:prstGeom>
        </p:spPr>
      </p:pic>
      <p:pic>
        <p:nvPicPr>
          <p:cNvPr id="6" name="图片 5">
            <a:extLst>
              <a:ext uri="{FF2B5EF4-FFF2-40B4-BE49-F238E27FC236}">
                <a16:creationId xmlns:a16="http://schemas.microsoft.com/office/drawing/2014/main" id="{03996590-6736-D4C3-D145-E6F8CA73E46F}"/>
              </a:ext>
            </a:extLst>
          </p:cNvPr>
          <p:cNvPicPr>
            <a:picLocks noChangeAspect="1"/>
          </p:cNvPicPr>
          <p:nvPr/>
        </p:nvPicPr>
        <p:blipFill>
          <a:blip r:embed="rId3"/>
          <a:stretch>
            <a:fillRect/>
          </a:stretch>
        </p:blipFill>
        <p:spPr>
          <a:xfrm>
            <a:off x="11265327" y="12110"/>
            <a:ext cx="926672" cy="926672"/>
          </a:xfrm>
          <a:prstGeom prst="rect">
            <a:avLst/>
          </a:prstGeom>
        </p:spPr>
      </p:pic>
      <p:pic>
        <p:nvPicPr>
          <p:cNvPr id="8" name="图片 7">
            <a:extLst>
              <a:ext uri="{FF2B5EF4-FFF2-40B4-BE49-F238E27FC236}">
                <a16:creationId xmlns:a16="http://schemas.microsoft.com/office/drawing/2014/main" id="{EB2B14FB-41B5-5263-F41E-7FD1223FA8A8}"/>
              </a:ext>
            </a:extLst>
          </p:cNvPr>
          <p:cNvPicPr>
            <a:picLocks noChangeAspect="1"/>
          </p:cNvPicPr>
          <p:nvPr/>
        </p:nvPicPr>
        <p:blipFill>
          <a:blip r:embed="rId4"/>
          <a:stretch>
            <a:fillRect/>
          </a:stretch>
        </p:blipFill>
        <p:spPr>
          <a:xfrm>
            <a:off x="4019355" y="1131101"/>
            <a:ext cx="8066600" cy="2096549"/>
          </a:xfrm>
          <a:prstGeom prst="rect">
            <a:avLst/>
          </a:prstGeom>
        </p:spPr>
      </p:pic>
      <p:sp>
        <p:nvSpPr>
          <p:cNvPr id="10" name="文本框 9">
            <a:extLst>
              <a:ext uri="{FF2B5EF4-FFF2-40B4-BE49-F238E27FC236}">
                <a16:creationId xmlns:a16="http://schemas.microsoft.com/office/drawing/2014/main" id="{7D870ADB-9E65-0E39-279C-F8FE232A3876}"/>
              </a:ext>
            </a:extLst>
          </p:cNvPr>
          <p:cNvSpPr txBox="1"/>
          <p:nvPr/>
        </p:nvSpPr>
        <p:spPr>
          <a:xfrm>
            <a:off x="1909036" y="4089141"/>
            <a:ext cx="6094990" cy="1294585"/>
          </a:xfrm>
          <a:prstGeom prst="rect">
            <a:avLst/>
          </a:prstGeom>
          <a:noFill/>
        </p:spPr>
        <p:txBody>
          <a:bodyPr wrap="square">
            <a:spAutoFit/>
          </a:bodyPr>
          <a:lstStyle/>
          <a:p>
            <a:pPr>
              <a:lnSpc>
                <a:spcPct val="150000"/>
              </a:lnSpc>
            </a:pPr>
            <a:r>
              <a:rPr lang="en-US" altLang="zh-CN" dirty="0"/>
              <a:t>Codebook</a:t>
            </a:r>
            <a:r>
              <a:rPr lang="zh-CN" altLang="en-US" dirty="0"/>
              <a:t>用于代表整个数据集的一个压缩形式。数据集中的每个数据点都通过与</a:t>
            </a:r>
            <a:r>
              <a:rPr lang="en-US" altLang="zh-CN" dirty="0"/>
              <a:t>Codebook</a:t>
            </a:r>
            <a:r>
              <a:rPr lang="zh-CN" altLang="en-US" dirty="0"/>
              <a:t>中最接近的码字关联来进行</a:t>
            </a:r>
            <a:r>
              <a:rPr lang="en-US" altLang="zh-CN" dirty="0"/>
              <a:t>quantization</a:t>
            </a:r>
            <a:endParaRPr lang="zh-CN" altLang="en-US" dirty="0"/>
          </a:p>
        </p:txBody>
      </p:sp>
    </p:spTree>
    <p:extLst>
      <p:ext uri="{BB962C8B-B14F-4D97-AF65-F5344CB8AC3E}">
        <p14:creationId xmlns:p14="http://schemas.microsoft.com/office/powerpoint/2010/main" val="21047360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6347</TotalTime>
  <Words>2321</Words>
  <Application>Microsoft Office PowerPoint</Application>
  <PresentationFormat>宽屏</PresentationFormat>
  <Paragraphs>237</Paragraphs>
  <Slides>81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81</vt:i4>
      </vt:variant>
    </vt:vector>
  </HeadingPairs>
  <TitlesOfParts>
    <vt:vector size="89" baseType="lpstr">
      <vt:lpstr>KaTeX_Main</vt:lpstr>
      <vt:lpstr>KaTeX_Math</vt:lpstr>
      <vt:lpstr>Söhne</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55</cp:revision>
  <dcterms:created xsi:type="dcterms:W3CDTF">2024-05-01T01:39:07Z</dcterms:created>
  <dcterms:modified xsi:type="dcterms:W3CDTF">2024-05-12T13:06:12Z</dcterms:modified>
</cp:coreProperties>
</file>